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5.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0"/>
  </p:notesMasterIdLst>
  <p:handoutMasterIdLst>
    <p:handoutMasterId r:id="rId51"/>
  </p:handoutMasterIdLst>
  <p:sldIdLst>
    <p:sldId id="256" r:id="rId5"/>
    <p:sldId id="257" r:id="rId6"/>
    <p:sldId id="719" r:id="rId7"/>
    <p:sldId id="720" r:id="rId8"/>
    <p:sldId id="705" r:id="rId9"/>
    <p:sldId id="724" r:id="rId10"/>
    <p:sldId id="726" r:id="rId11"/>
    <p:sldId id="728" r:id="rId12"/>
    <p:sldId id="731" r:id="rId13"/>
    <p:sldId id="745" r:id="rId14"/>
    <p:sldId id="734" r:id="rId15"/>
    <p:sldId id="732" r:id="rId16"/>
    <p:sldId id="747" r:id="rId17"/>
    <p:sldId id="748" r:id="rId18"/>
    <p:sldId id="259" r:id="rId19"/>
    <p:sldId id="260" r:id="rId20"/>
    <p:sldId id="261" r:id="rId21"/>
    <p:sldId id="262" r:id="rId22"/>
    <p:sldId id="263" r:id="rId23"/>
    <p:sldId id="762" r:id="rId24"/>
    <p:sldId id="319" r:id="rId25"/>
    <p:sldId id="750" r:id="rId26"/>
    <p:sldId id="752" r:id="rId27"/>
    <p:sldId id="753" r:id="rId28"/>
    <p:sldId id="765" r:id="rId29"/>
    <p:sldId id="763" r:id="rId30"/>
    <p:sldId id="764" r:id="rId31"/>
    <p:sldId id="766" r:id="rId32"/>
    <p:sldId id="771" r:id="rId33"/>
    <p:sldId id="742" r:id="rId34"/>
    <p:sldId id="767" r:id="rId35"/>
    <p:sldId id="751" r:id="rId36"/>
    <p:sldId id="755" r:id="rId37"/>
    <p:sldId id="770" r:id="rId38"/>
    <p:sldId id="386" r:id="rId39"/>
    <p:sldId id="278" r:id="rId40"/>
    <p:sldId id="756" r:id="rId41"/>
    <p:sldId id="273" r:id="rId42"/>
    <p:sldId id="350" r:id="rId43"/>
    <p:sldId id="757" r:id="rId44"/>
    <p:sldId id="280" r:id="rId45"/>
    <p:sldId id="759" r:id="rId46"/>
    <p:sldId id="773" r:id="rId47"/>
    <p:sldId id="760" r:id="rId48"/>
    <p:sldId id="315" r:id="rId49"/>
  </p:sldIdLst>
  <p:sldSz cx="9144000" cy="5143500" type="screen16x9"/>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Kolm" initials="PK" lastIdx="1" clrIdx="0">
    <p:extLst>
      <p:ext uri="{19B8F6BF-5375-455C-9EA6-DF929625EA0E}">
        <p15:presenceInfo xmlns:p15="http://schemas.microsoft.com/office/powerpoint/2012/main" userId="8672136029281b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664"/>
    <a:srgbClr val="0073CF"/>
    <a:srgbClr val="3DB7E4"/>
    <a:srgbClr val="D52B1E"/>
    <a:srgbClr val="CCDC00"/>
    <a:srgbClr val="C50084"/>
    <a:srgbClr val="6E267B"/>
    <a:srgbClr val="E98300"/>
    <a:srgbClr val="62A618"/>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55" autoAdjust="0"/>
    <p:restoredTop sz="94558"/>
  </p:normalViewPr>
  <p:slideViewPr>
    <p:cSldViewPr snapToGrid="0">
      <p:cViewPr varScale="1">
        <p:scale>
          <a:sx n="152" d="100"/>
          <a:sy n="152" d="100"/>
        </p:scale>
        <p:origin x="834" y="132"/>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99FBA606-99B8-A648-9DA4-681EA38239CD}" type="datetimeFigureOut">
              <a:rPr lang="en-US" smtClean="0"/>
              <a:pPr/>
              <a:t>3/21/2022</a:t>
            </a:fld>
            <a:endParaRPr lang="en-US"/>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A85A26C1-14DA-7040-BC42-27660127BE3B}" type="slidenum">
              <a:rPr lang="en-US" smtClean="0"/>
              <a:pPr/>
              <a:t>‹#›</a:t>
            </a:fld>
            <a:endParaRPr lang="en-US"/>
          </a:p>
        </p:txBody>
      </p:sp>
    </p:spTree>
    <p:extLst>
      <p:ext uri="{BB962C8B-B14F-4D97-AF65-F5344CB8AC3E}">
        <p14:creationId xmlns:p14="http://schemas.microsoft.com/office/powerpoint/2010/main" val="14425803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vl1pPr>
          </a:lstStyle>
          <a:p>
            <a:fld id="{CDE787C9-6C5D-9346-BEE2-B2D8A8184835}" type="datetimeFigureOut">
              <a:rPr lang="en-US" smtClean="0"/>
              <a:pPr/>
              <a:t>3/21/2022</a:t>
            </a:fld>
            <a:endParaRPr lang="en-US"/>
          </a:p>
        </p:txBody>
      </p:sp>
      <p:sp>
        <p:nvSpPr>
          <p:cNvPr id="4" name="Slide Image Placeholder 3"/>
          <p:cNvSpPr>
            <a:spLocks noGrp="1" noRot="1" noChangeAspect="1"/>
          </p:cNvSpPr>
          <p:nvPr>
            <p:ph type="sldImg" idx="2"/>
          </p:nvPr>
        </p:nvSpPr>
        <p:spPr>
          <a:xfrm>
            <a:off x="422275" y="704850"/>
            <a:ext cx="6257925" cy="3519488"/>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29" tIns="47114" rIns="94229" bIns="4711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69424"/>
          </a:xfrm>
          <a:prstGeom prst="rect">
            <a:avLst/>
          </a:prstGeom>
        </p:spPr>
        <p:txBody>
          <a:bodyPr vert="horz" lIns="94229" tIns="47114" rIns="94229" bIns="47114" rtlCol="0" anchor="b"/>
          <a:lstStyle>
            <a:lvl1pPr algn="r">
              <a:defRPr sz="1200"/>
            </a:lvl1pPr>
          </a:lstStyle>
          <a:p>
            <a:fld id="{F55126F4-A127-C949-940F-931470ACB283}" type="slidenum">
              <a:rPr lang="en-US" smtClean="0"/>
              <a:pPr/>
              <a:t>‹#›</a:t>
            </a:fld>
            <a:endParaRPr lang="en-US"/>
          </a:p>
        </p:txBody>
      </p:sp>
    </p:spTree>
    <p:extLst>
      <p:ext uri="{BB962C8B-B14F-4D97-AF65-F5344CB8AC3E}">
        <p14:creationId xmlns:p14="http://schemas.microsoft.com/office/powerpoint/2010/main" val="419233247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changed</a:t>
            </a:r>
          </a:p>
        </p:txBody>
      </p:sp>
      <p:sp>
        <p:nvSpPr>
          <p:cNvPr id="4" name="Slide Number Placeholder 3"/>
          <p:cNvSpPr>
            <a:spLocks noGrp="1"/>
          </p:cNvSpPr>
          <p:nvPr>
            <p:ph type="sldNum" sz="quarter" idx="10"/>
          </p:nvPr>
        </p:nvSpPr>
        <p:spPr/>
        <p:txBody>
          <a:bodyPr/>
          <a:lstStyle/>
          <a:p>
            <a:fld id="{53383A66-1664-49D5-B4F4-DE9BFE285EBA}" type="slidenum">
              <a:rPr lang="en-US" smtClean="0"/>
              <a:pPr/>
              <a:t>3</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B4B323AC-FAEE-462E-B5D1-340B9FB76685}"/>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3F7CE4A-D763-4BB2-9FAE-6C4421A19FB7}" type="slidenum">
              <a:rPr lang="en-US" altLang="en-US"/>
              <a:pPr>
                <a:spcBef>
                  <a:spcPct val="0"/>
                </a:spcBef>
              </a:pPr>
              <a:t>39</a:t>
            </a:fld>
            <a:endParaRPr lang="en-US" altLang="en-US"/>
          </a:p>
        </p:txBody>
      </p:sp>
      <p:sp>
        <p:nvSpPr>
          <p:cNvPr id="22531" name="Rectangle 2">
            <a:extLst>
              <a:ext uri="{FF2B5EF4-FFF2-40B4-BE49-F238E27FC236}">
                <a16:creationId xmlns:a16="http://schemas.microsoft.com/office/drawing/2014/main" id="{47B0D6C9-3D09-477D-9626-12CDE5259A00}"/>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C3AD3F42-6F06-453E-BB3A-76A737DE95D2}"/>
              </a:ext>
            </a:extLst>
          </p:cNvPr>
          <p:cNvSpPr>
            <a:spLocks noGrp="1" noChangeArrowheads="1"/>
          </p:cNvSpPr>
          <p:nvPr>
            <p:ph type="body" idx="1"/>
          </p:nvPr>
        </p:nvSpPr>
        <p:spPr>
          <a:noFill/>
        </p:spPr>
        <p:txBody>
          <a:bodyPr/>
          <a:lstStyle/>
          <a:p>
            <a:pPr eaLnBrk="1" hangingPunct="1"/>
            <a:r>
              <a:rPr lang="en-US" altLang="en-US">
                <a:solidFill>
                  <a:srgbClr val="1C1C1C"/>
                </a:solidFill>
                <a:latin typeface="Arial" panose="020B0604020202020204" pitchFamily="34" charset="0"/>
              </a:rPr>
              <a:t>Total discounted lifetime costs were $51,505 and $50,934 for rhythm and rate control respectively.</a:t>
            </a:r>
          </a:p>
          <a:p>
            <a:pPr eaLnBrk="1" hangingPunct="1"/>
            <a:r>
              <a:rPr lang="en-US" altLang="en-US">
                <a:solidFill>
                  <a:srgbClr val="1C1C1C"/>
                </a:solidFill>
                <a:latin typeface="Arial" panose="020B0604020202020204" pitchFamily="34" charset="0"/>
              </a:rPr>
              <a:t>Discounted QALYs were 8.17 and 8.03 for rhythm and rate control respectively.</a:t>
            </a:r>
          </a:p>
          <a:p>
            <a:pPr eaLnBrk="1" hangingPunct="1"/>
            <a:r>
              <a:rPr lang="en-US" altLang="en-US">
                <a:solidFill>
                  <a:srgbClr val="1C1C1C"/>
                </a:solidFill>
                <a:latin typeface="Arial" panose="020B0604020202020204" pitchFamily="34" charset="0"/>
              </a:rPr>
              <a:t>Discounted IPW analysis indicated rhythm control to be cost-effective* with ICER of $3,977, and probability of 0.87 of the ICER &lt; $30,000</a:t>
            </a:r>
            <a:endParaRPr lang="fr-FR" altLang="en-US">
              <a:solidFill>
                <a:srgbClr val="1C1C1C"/>
              </a:solidFill>
              <a:latin typeface="Arial" panose="020B0604020202020204" pitchFamily="34" charset="0"/>
            </a:endParaRPr>
          </a:p>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rcRect/>
          <a:stretch/>
        </p:blipFill>
        <p:spPr>
          <a:xfrm>
            <a:off x="4763" y="2679"/>
            <a:ext cx="9134472" cy="5138141"/>
          </a:xfrm>
          <a:prstGeom prst="rect">
            <a:avLst/>
          </a:prstGeom>
        </p:spPr>
      </p:pic>
      <p:sp>
        <p:nvSpPr>
          <p:cNvPr id="2" name="Title 1"/>
          <p:cNvSpPr>
            <a:spLocks noGrp="1"/>
          </p:cNvSpPr>
          <p:nvPr>
            <p:ph type="ctrTitle" hasCustomPrompt="1"/>
          </p:nvPr>
        </p:nvSpPr>
        <p:spPr>
          <a:xfrm>
            <a:off x="460800" y="2236172"/>
            <a:ext cx="8215200" cy="592946"/>
          </a:xfrm>
        </p:spPr>
        <p:txBody>
          <a:bodyPr>
            <a:normAutofit/>
          </a:bodyPr>
          <a:lstStyle>
            <a:lvl1pPr>
              <a:defRPr sz="3600">
                <a:solidFill>
                  <a:schemeClr val="bg1"/>
                </a:solidFill>
              </a:defRPr>
            </a:lvl1pPr>
          </a:lstStyle>
          <a:p>
            <a:r>
              <a:rPr lang="en-US" dirty="0"/>
              <a:t>Click to edit master title</a:t>
            </a:r>
          </a:p>
        </p:txBody>
      </p:sp>
      <p:sp>
        <p:nvSpPr>
          <p:cNvPr id="3" name="Subtitle 2"/>
          <p:cNvSpPr>
            <a:spLocks noGrp="1"/>
          </p:cNvSpPr>
          <p:nvPr>
            <p:ph type="subTitle" idx="1" hasCustomPrompt="1"/>
          </p:nvPr>
        </p:nvSpPr>
        <p:spPr>
          <a:xfrm>
            <a:off x="460800" y="2838638"/>
            <a:ext cx="8226000" cy="593734"/>
          </a:xfrm>
        </p:spPr>
        <p:txBody>
          <a:bodyPr anchor="t">
            <a:normAutofit/>
          </a:bodyPr>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subhead</a:t>
            </a:r>
          </a:p>
          <a:p>
            <a:endParaRPr lang="en-US" dirty="0"/>
          </a:p>
        </p:txBody>
      </p:sp>
      <p:sp>
        <p:nvSpPr>
          <p:cNvPr id="4" name="Date Placeholder 3"/>
          <p:cNvSpPr>
            <a:spLocks noGrp="1"/>
          </p:cNvSpPr>
          <p:nvPr>
            <p:ph type="dt" sz="half" idx="10"/>
          </p:nvPr>
        </p:nvSpPr>
        <p:spPr>
          <a:xfrm>
            <a:off x="460800" y="2008374"/>
            <a:ext cx="2886364" cy="217483"/>
          </a:xfrm>
          <a:prstGeom prst="rect">
            <a:avLst/>
          </a:prstGeom>
        </p:spPr>
        <p:txBody>
          <a:bodyPr lIns="0" tIns="0" rIns="0" bIns="0" anchor="t"/>
          <a:lstStyle>
            <a:lvl1pPr>
              <a:defRPr sz="1000">
                <a:solidFill>
                  <a:schemeClr val="bg1"/>
                </a:solidFill>
                <a:latin typeface="Arial"/>
                <a:cs typeface="Arial"/>
              </a:defRPr>
            </a:lvl1pPr>
          </a:lstStyle>
          <a:p>
            <a:r>
              <a:rPr lang="en-US"/>
              <a:t>3/5/2021</a:t>
            </a:r>
            <a:endParaRPr lang="en-US" dirty="0"/>
          </a:p>
        </p:txBody>
      </p:sp>
      <p:sp>
        <p:nvSpPr>
          <p:cNvPr id="14" name="Text Placeholder 17">
            <a:extLst>
              <a:ext uri="{FF2B5EF4-FFF2-40B4-BE49-F238E27FC236}">
                <a16:creationId xmlns:a16="http://schemas.microsoft.com/office/drawing/2014/main" id="{8C24CB98-E7F8-494E-90CB-50818FE1D641}"/>
              </a:ext>
            </a:extLst>
          </p:cNvPr>
          <p:cNvSpPr>
            <a:spLocks noGrp="1"/>
          </p:cNvSpPr>
          <p:nvPr>
            <p:ph type="body" sz="quarter" idx="13" hasCustomPrompt="1"/>
          </p:nvPr>
        </p:nvSpPr>
        <p:spPr>
          <a:xfrm>
            <a:off x="460800" y="4329973"/>
            <a:ext cx="8215200" cy="301625"/>
          </a:xfrm>
        </p:spPr>
        <p:txBody>
          <a:bodyPr anchor="b">
            <a:normAutofit/>
          </a:bodyPr>
          <a:lstStyle>
            <a:lvl1pPr marL="0" indent="0">
              <a:buNone/>
              <a:defRPr sz="1200">
                <a:solidFill>
                  <a:srgbClr val="002664"/>
                </a:solidFill>
              </a:defRPr>
            </a:lvl1pPr>
          </a:lstStyle>
          <a:p>
            <a:pPr lvl="0"/>
            <a:r>
              <a:rPr lang="en-US" dirty="0" err="1"/>
              <a:t>Firstname</a:t>
            </a:r>
            <a:r>
              <a:rPr lang="en-US" dirty="0"/>
              <a:t> </a:t>
            </a:r>
            <a:r>
              <a:rPr lang="en-US" dirty="0" err="1"/>
              <a:t>Lastname</a:t>
            </a:r>
            <a:r>
              <a:rPr lang="en-US" dirty="0"/>
              <a:t>, Title</a:t>
            </a:r>
          </a:p>
        </p:txBody>
      </p:sp>
      <p:sp>
        <p:nvSpPr>
          <p:cNvPr id="15" name="Text Placeholder 17">
            <a:extLst>
              <a:ext uri="{FF2B5EF4-FFF2-40B4-BE49-F238E27FC236}">
                <a16:creationId xmlns:a16="http://schemas.microsoft.com/office/drawing/2014/main" id="{2B518200-EFA6-104A-A641-79FAAD09FAF2}"/>
              </a:ext>
            </a:extLst>
          </p:cNvPr>
          <p:cNvSpPr>
            <a:spLocks noGrp="1"/>
          </p:cNvSpPr>
          <p:nvPr>
            <p:ph type="body" sz="quarter" idx="14" hasCustomPrompt="1"/>
          </p:nvPr>
        </p:nvSpPr>
        <p:spPr>
          <a:xfrm>
            <a:off x="460800" y="4631599"/>
            <a:ext cx="8215200" cy="261592"/>
          </a:xfrm>
        </p:spPr>
        <p:txBody>
          <a:bodyPr anchor="b">
            <a:normAutofit/>
          </a:bodyPr>
          <a:lstStyle>
            <a:lvl1pPr marL="0" indent="0">
              <a:buNone/>
              <a:defRPr sz="1200">
                <a:solidFill>
                  <a:srgbClr val="002664"/>
                </a:solidFill>
              </a:defRPr>
            </a:lvl1pPr>
          </a:lstStyle>
          <a:p>
            <a:pPr lvl="0"/>
            <a:r>
              <a:rPr lang="en-US" dirty="0"/>
              <a:t>Hospital name or service line (optional)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7200" y="2823053"/>
            <a:ext cx="8229600" cy="425054"/>
          </a:xfrm>
        </p:spPr>
        <p:txBody>
          <a:bodyPr anchor="b"/>
          <a:lstStyle>
            <a:lvl1pPr algn="l">
              <a:defRPr sz="2000" b="1"/>
            </a:lvl1pPr>
          </a:lstStyle>
          <a:p>
            <a:r>
              <a:rPr lang="en-US" dirty="0"/>
              <a:t>Click to edit aster title</a:t>
            </a:r>
          </a:p>
        </p:txBody>
      </p:sp>
      <p:sp>
        <p:nvSpPr>
          <p:cNvPr id="9" name="Picture Placeholder 2"/>
          <p:cNvSpPr>
            <a:spLocks noGrp="1"/>
          </p:cNvSpPr>
          <p:nvPr>
            <p:ph type="pic" idx="1"/>
          </p:nvPr>
        </p:nvSpPr>
        <p:spPr>
          <a:xfrm>
            <a:off x="457200" y="195264"/>
            <a:ext cx="8229600" cy="2560252"/>
          </a:xfrm>
          <a:solidFill>
            <a:schemeClr val="bg1">
              <a:lumMod val="85000"/>
            </a:schemeClr>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0" name="Text Placeholder 3"/>
          <p:cNvSpPr>
            <a:spLocks noGrp="1"/>
          </p:cNvSpPr>
          <p:nvPr>
            <p:ph type="body" sz="half" idx="2" hasCustomPrompt="1"/>
          </p:nvPr>
        </p:nvSpPr>
        <p:spPr>
          <a:xfrm>
            <a:off x="457200" y="3317380"/>
            <a:ext cx="8229600" cy="87520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95264"/>
            <a:ext cx="8229600" cy="830262"/>
          </a:xfrm>
        </p:spPr>
        <p:txBody>
          <a:bodyPr/>
          <a:lstStyle/>
          <a:p>
            <a:r>
              <a:rPr lang="en-US" dirty="0"/>
              <a:t>Click to edit master title</a:t>
            </a:r>
          </a:p>
        </p:txBody>
      </p:sp>
      <p:sp>
        <p:nvSpPr>
          <p:cNvPr id="3" name="Vertical Text Placeholder 2"/>
          <p:cNvSpPr>
            <a:spLocks noGrp="1"/>
          </p:cNvSpPr>
          <p:nvPr>
            <p:ph type="body" orient="vert" idx="1" hasCustomPrompt="1"/>
          </p:nvPr>
        </p:nvSpPr>
        <p:spPr>
          <a:xfrm>
            <a:off x="457201" y="1228726"/>
            <a:ext cx="8229600" cy="2963862"/>
          </a:xfrm>
        </p:spPr>
        <p:txBody>
          <a:bodyPr vert="eaVert"/>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906492" y="205979"/>
            <a:ext cx="1780307" cy="3986608"/>
          </a:xfrm>
        </p:spPr>
        <p:txBody>
          <a:bodyPr vert="eaVert"/>
          <a:lstStyle/>
          <a:p>
            <a:r>
              <a:rPr lang="en-US" dirty="0"/>
              <a:t>Click to edit master title</a:t>
            </a:r>
          </a:p>
        </p:txBody>
      </p:sp>
      <p:sp>
        <p:nvSpPr>
          <p:cNvPr id="3" name="Vertical Text Placeholder 2"/>
          <p:cNvSpPr>
            <a:spLocks noGrp="1"/>
          </p:cNvSpPr>
          <p:nvPr>
            <p:ph type="body" orient="vert" idx="1" hasCustomPrompt="1"/>
          </p:nvPr>
        </p:nvSpPr>
        <p:spPr>
          <a:xfrm>
            <a:off x="457201" y="205979"/>
            <a:ext cx="6362314" cy="3986609"/>
          </a:xfrm>
        </p:spPr>
        <p:txBody>
          <a:bodyPr vert="eaVert"/>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9E6F1F-62DE-F24F-8F19-99625D2901EB}"/>
              </a:ext>
            </a:extLst>
          </p:cNvPr>
          <p:cNvPicPr>
            <a:picLocks noChangeAspect="1"/>
          </p:cNvPicPr>
          <p:nvPr userDrawn="1"/>
        </p:nvPicPr>
        <p:blipFill>
          <a:blip r:embed="rId2"/>
          <a:srcRect/>
          <a:stretch/>
        </p:blipFill>
        <p:spPr>
          <a:xfrm>
            <a:off x="0" y="0"/>
            <a:ext cx="9144000" cy="5143500"/>
          </a:xfrm>
          <a:prstGeom prst="rect">
            <a:avLst/>
          </a:prstGeom>
        </p:spPr>
      </p:pic>
      <p:sp>
        <p:nvSpPr>
          <p:cNvPr id="6" name="TextBox 5">
            <a:extLst>
              <a:ext uri="{FF2B5EF4-FFF2-40B4-BE49-F238E27FC236}">
                <a16:creationId xmlns:a16="http://schemas.microsoft.com/office/drawing/2014/main" id="{6B3B5313-7E0D-D446-99FC-EF19A92084CE}"/>
              </a:ext>
            </a:extLst>
          </p:cNvPr>
          <p:cNvSpPr txBox="1"/>
          <p:nvPr userDrawn="1"/>
        </p:nvSpPr>
        <p:spPr>
          <a:xfrm>
            <a:off x="457200" y="-1"/>
            <a:ext cx="3422779" cy="3743325"/>
          </a:xfrm>
          <a:prstGeom prst="rect">
            <a:avLst/>
          </a:prstGeom>
          <a:noFill/>
        </p:spPr>
        <p:txBody>
          <a:bodyPr wrap="square" lIns="0" tIns="0" rIns="0" bIns="0" rtlCol="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600" b="1" dirty="0">
                <a:solidFill>
                  <a:srgbClr val="002664"/>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11936559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15B3D-BE4F-4E18-8821-F2CC969C45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DAE556-CBFD-4894-AC86-494E4DCFD88E}"/>
              </a:ext>
            </a:extLst>
          </p:cNvPr>
          <p:cNvSpPr>
            <a:spLocks noGrp="1"/>
          </p:cNvSpPr>
          <p:nvPr>
            <p:ph type="dt" sz="half" idx="10"/>
          </p:nvPr>
        </p:nvSpPr>
        <p:spPr/>
        <p:txBody>
          <a:bodyPr/>
          <a:lstStyle/>
          <a:p>
            <a:r>
              <a:rPr lang="en-US"/>
              <a:t>3/5/2021</a:t>
            </a:r>
          </a:p>
        </p:txBody>
      </p:sp>
      <p:sp>
        <p:nvSpPr>
          <p:cNvPr id="4" name="Footer Placeholder 3">
            <a:extLst>
              <a:ext uri="{FF2B5EF4-FFF2-40B4-BE49-F238E27FC236}">
                <a16:creationId xmlns:a16="http://schemas.microsoft.com/office/drawing/2014/main" id="{AC438DC3-9026-4B28-9A31-353AC591C0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D68C2E-EBAE-4CE2-9C8C-790FB394727B}"/>
              </a:ext>
            </a:extLst>
          </p:cNvPr>
          <p:cNvSpPr>
            <a:spLocks noGrp="1"/>
          </p:cNvSpPr>
          <p:nvPr>
            <p:ph type="sldNum" sz="quarter" idx="12"/>
          </p:nvPr>
        </p:nvSpPr>
        <p:spPr/>
        <p:txBody>
          <a:bodyPr/>
          <a:lstStyle/>
          <a:p>
            <a:fld id="{94A3494E-CDCF-47EC-94B6-0307F8300E8A}" type="slidenum">
              <a:rPr lang="en-US" smtClean="0"/>
              <a:t>‹#›</a:t>
            </a:fld>
            <a:endParaRPr lang="en-US"/>
          </a:p>
        </p:txBody>
      </p:sp>
    </p:spTree>
    <p:extLst>
      <p:ext uri="{BB962C8B-B14F-4D97-AF65-F5344CB8AC3E}">
        <p14:creationId xmlns:p14="http://schemas.microsoft.com/office/powerpoint/2010/main" val="4071511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6FACAE7-6F30-2447-8013-9DBFE8C5E27B}"/>
              </a:ext>
            </a:extLst>
          </p:cNvPr>
          <p:cNvSpPr>
            <a:spLocks noGrp="1"/>
          </p:cNvSpPr>
          <p:nvPr>
            <p:ph type="body" sz="half" idx="2" hasCustomPrompt="1"/>
          </p:nvPr>
        </p:nvSpPr>
        <p:spPr>
          <a:xfrm>
            <a:off x="457200" y="1228726"/>
            <a:ext cx="8229599" cy="2963862"/>
          </a:xfrm>
        </p:spPr>
        <p:txBody>
          <a:bodyPr/>
          <a:lstStyle>
            <a:lvl1pPr marL="342900" indent="-342900">
              <a:buFont typeface="+mj-lt"/>
              <a:buAutoNum type="arabicPeriod"/>
              <a:defRPr sz="1400">
                <a:solidFill>
                  <a:srgbClr val="00266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dirty="0"/>
              <a:t>Sample text agenda</a:t>
            </a:r>
          </a:p>
          <a:p>
            <a:r>
              <a:rPr lang="en-US" dirty="0"/>
              <a:t>Sample text agenda longer line example</a:t>
            </a:r>
          </a:p>
          <a:p>
            <a:r>
              <a:rPr lang="en-US" dirty="0"/>
              <a:t>Sample text agenda</a:t>
            </a:r>
          </a:p>
          <a:p>
            <a:r>
              <a:rPr lang="en-US" dirty="0"/>
              <a:t>Sample text agenda longer line example</a:t>
            </a:r>
          </a:p>
          <a:p>
            <a:r>
              <a:rPr lang="en-US" dirty="0"/>
              <a:t>Sample text agenda longer line example</a:t>
            </a:r>
          </a:p>
          <a:p>
            <a:r>
              <a:rPr lang="en-US" dirty="0"/>
              <a:t>Sample text agenda</a:t>
            </a:r>
          </a:p>
          <a:p>
            <a:r>
              <a:rPr lang="en-US" dirty="0"/>
              <a:t>Sample text agenda</a:t>
            </a:r>
          </a:p>
          <a:p>
            <a:r>
              <a:rPr lang="en-US" dirty="0"/>
              <a:t>Sample text agenda longer line example</a:t>
            </a:r>
          </a:p>
          <a:p>
            <a:r>
              <a:rPr lang="en-US" dirty="0"/>
              <a:t>Sample text agenda longer line example</a:t>
            </a:r>
          </a:p>
          <a:p>
            <a:r>
              <a:rPr lang="en-US" dirty="0"/>
              <a:t>Sample text agenda</a:t>
            </a:r>
          </a:p>
          <a:p>
            <a:r>
              <a:rPr lang="en-US" dirty="0"/>
              <a:t>Sample text agenda sample text agenda longer line example</a:t>
            </a:r>
          </a:p>
        </p:txBody>
      </p:sp>
      <p:sp>
        <p:nvSpPr>
          <p:cNvPr id="5" name="TextBox 4">
            <a:extLst>
              <a:ext uri="{FF2B5EF4-FFF2-40B4-BE49-F238E27FC236}">
                <a16:creationId xmlns:a16="http://schemas.microsoft.com/office/drawing/2014/main" id="{D1CA280A-01FD-C445-A016-E30556101122}"/>
              </a:ext>
            </a:extLst>
          </p:cNvPr>
          <p:cNvSpPr txBox="1"/>
          <p:nvPr userDrawn="1"/>
        </p:nvSpPr>
        <p:spPr>
          <a:xfrm>
            <a:off x="457200" y="195264"/>
            <a:ext cx="8229600" cy="830261"/>
          </a:xfrm>
          <a:prstGeom prst="rect">
            <a:avLst/>
          </a:prstGeom>
          <a:noFill/>
        </p:spPr>
        <p:txBody>
          <a:bodyPr wrap="square" lIns="0" tIns="0" rIns="0" bIns="0" rtlCol="0" anchor="b" anchorCtr="0">
            <a:noAutofit/>
          </a:bodyPr>
          <a:lstStyle/>
          <a:p>
            <a:r>
              <a:rPr lang="en-US" sz="3200" b="1" dirty="0">
                <a:solidFill>
                  <a:srgbClr val="002664"/>
                </a:solidFill>
                <a:latin typeface="Arial" panose="020B0604020202020204" pitchFamily="34" charset="0"/>
                <a:cs typeface="Arial" panose="020B0604020202020204" pitchFamily="34" charset="0"/>
              </a:rPr>
              <a:t>Agenda</a:t>
            </a:r>
          </a:p>
        </p:txBody>
      </p:sp>
    </p:spTree>
    <p:extLst>
      <p:ext uri="{BB962C8B-B14F-4D97-AF65-F5344CB8AC3E}">
        <p14:creationId xmlns:p14="http://schemas.microsoft.com/office/powerpoint/2010/main" val="2501186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0247651-B608-C140-B38F-2036275E5666}"/>
              </a:ext>
            </a:extLst>
          </p:cNvPr>
          <p:cNvSpPr>
            <a:spLocks noGrp="1"/>
          </p:cNvSpPr>
          <p:nvPr>
            <p:ph type="title" hasCustomPrompt="1"/>
          </p:nvPr>
        </p:nvSpPr>
        <p:spPr>
          <a:xfrm>
            <a:off x="457200" y="195263"/>
            <a:ext cx="8229600" cy="830262"/>
          </a:xfrm>
        </p:spPr>
        <p:txBody>
          <a:bodyPr/>
          <a:lstStyle/>
          <a:p>
            <a:r>
              <a:rPr lang="en-US" dirty="0"/>
              <a:t>Click to edit master title</a:t>
            </a:r>
          </a:p>
        </p:txBody>
      </p:sp>
      <p:sp>
        <p:nvSpPr>
          <p:cNvPr id="12" name="Content Placeholder 2">
            <a:extLst>
              <a:ext uri="{FF2B5EF4-FFF2-40B4-BE49-F238E27FC236}">
                <a16:creationId xmlns:a16="http://schemas.microsoft.com/office/drawing/2014/main" id="{148C6AB4-08F5-E341-A7C3-A3D1A9A3DF02}"/>
              </a:ext>
            </a:extLst>
          </p:cNvPr>
          <p:cNvSpPr>
            <a:spLocks noGrp="1"/>
          </p:cNvSpPr>
          <p:nvPr>
            <p:ph idx="1" hasCustomPrompt="1"/>
          </p:nvPr>
        </p:nvSpPr>
        <p:spPr>
          <a:xfrm>
            <a:off x="457200" y="1228724"/>
            <a:ext cx="8229600" cy="2963863"/>
          </a:xfrm>
        </p:spPr>
        <p:txBody>
          <a:body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B54AB99-0EA1-024B-8DB4-86B5767289CC}"/>
              </a:ext>
            </a:extLst>
          </p:cNvPr>
          <p:cNvSpPr/>
          <p:nvPr userDrawn="1"/>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4192588 h 5143500"/>
              <a:gd name="connsiteX3" fmla="*/ 4572000 w 9144000"/>
              <a:gd name="connsiteY3" fmla="*/ 4192588 h 5143500"/>
              <a:gd name="connsiteX4" fmla="*/ 4572000 w 9144000"/>
              <a:gd name="connsiteY4" fmla="*/ 5143500 h 5143500"/>
              <a:gd name="connsiteX5" fmla="*/ 0 w 9144000"/>
              <a:gd name="connsiteY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143500">
                <a:moveTo>
                  <a:pt x="0" y="0"/>
                </a:moveTo>
                <a:lnTo>
                  <a:pt x="9144000" y="0"/>
                </a:lnTo>
                <a:lnTo>
                  <a:pt x="9144000" y="4192588"/>
                </a:lnTo>
                <a:lnTo>
                  <a:pt x="4572000" y="4192588"/>
                </a:lnTo>
                <a:lnTo>
                  <a:pt x="4572000" y="5143500"/>
                </a:lnTo>
                <a:lnTo>
                  <a:pt x="0" y="5143500"/>
                </a:lnTo>
                <a:close/>
              </a:path>
            </a:pathLst>
          </a:cu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57199" y="1952838"/>
            <a:ext cx="8229600" cy="1237825"/>
          </a:xfrm>
        </p:spPr>
        <p:txBody>
          <a:bodyPr anchor="t"/>
          <a:lstStyle>
            <a:lvl1pPr algn="l">
              <a:defRPr sz="4000" b="1" cap="none" baseline="0"/>
            </a:lvl1pPr>
          </a:lstStyle>
          <a:p>
            <a:r>
              <a:rPr lang="en-US" dirty="0"/>
              <a:t>Click to edit divider master title</a:t>
            </a:r>
          </a:p>
        </p:txBody>
      </p:sp>
      <p:sp>
        <p:nvSpPr>
          <p:cNvPr id="3" name="Text Placeholder 2"/>
          <p:cNvSpPr>
            <a:spLocks noGrp="1"/>
          </p:cNvSpPr>
          <p:nvPr>
            <p:ph type="body" idx="1" hasCustomPrompt="1"/>
          </p:nvPr>
        </p:nvSpPr>
        <p:spPr>
          <a:xfrm>
            <a:off x="457201" y="1228726"/>
            <a:ext cx="8229600" cy="724112"/>
          </a:xfrm>
        </p:spPr>
        <p:txBody>
          <a:bodyPr anchor="b"/>
          <a:lstStyle>
            <a:lvl1pPr marL="0" indent="0">
              <a:buNone/>
              <a:defRPr sz="2000">
                <a:solidFill>
                  <a:srgbClr val="00266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subhead master text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95263"/>
            <a:ext cx="8229600" cy="830262"/>
          </a:xfrm>
        </p:spPr>
        <p:txBody>
          <a:bodyPr/>
          <a:lstStyle/>
          <a:p>
            <a:r>
              <a:rPr lang="en-US" dirty="0"/>
              <a:t>Click to edit master title</a:t>
            </a:r>
          </a:p>
        </p:txBody>
      </p:sp>
      <p:sp>
        <p:nvSpPr>
          <p:cNvPr id="3" name="Content Placeholder 2"/>
          <p:cNvSpPr>
            <a:spLocks noGrp="1"/>
          </p:cNvSpPr>
          <p:nvPr>
            <p:ph sz="half" idx="1" hasCustomPrompt="1"/>
          </p:nvPr>
        </p:nvSpPr>
        <p:spPr>
          <a:xfrm>
            <a:off x="457200" y="1228725"/>
            <a:ext cx="4038599" cy="29638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48200" y="1228724"/>
            <a:ext cx="4038599" cy="29638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95263"/>
            <a:ext cx="8220317" cy="830262"/>
          </a:xfrm>
        </p:spPr>
        <p:txBody>
          <a:bodyPr/>
          <a:lstStyle>
            <a:lvl1pPr>
              <a:defRPr/>
            </a:lvl1pPr>
          </a:lstStyle>
          <a:p>
            <a:r>
              <a:rPr lang="en-US" dirty="0"/>
              <a:t>Click to edit master title</a:t>
            </a:r>
          </a:p>
        </p:txBody>
      </p:sp>
      <p:sp>
        <p:nvSpPr>
          <p:cNvPr id="3" name="Text Placeholder 2"/>
          <p:cNvSpPr>
            <a:spLocks noGrp="1"/>
          </p:cNvSpPr>
          <p:nvPr>
            <p:ph type="body" idx="1" hasCustomPrompt="1"/>
          </p:nvPr>
        </p:nvSpPr>
        <p:spPr>
          <a:xfrm>
            <a:off x="457200" y="1228725"/>
            <a:ext cx="4040187" cy="40243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4" name="Content Placeholder 3"/>
          <p:cNvSpPr>
            <a:spLocks noGrp="1"/>
          </p:cNvSpPr>
          <p:nvPr>
            <p:ph sz="half" idx="2" hasCustomPrompt="1"/>
          </p:nvPr>
        </p:nvSpPr>
        <p:spPr>
          <a:xfrm>
            <a:off x="457200" y="1631156"/>
            <a:ext cx="4040187" cy="25614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4637331" y="1228725"/>
            <a:ext cx="4040186" cy="40243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6" name="Content Placeholder 5"/>
          <p:cNvSpPr>
            <a:spLocks noGrp="1"/>
          </p:cNvSpPr>
          <p:nvPr>
            <p:ph sz="quarter" idx="4" hasCustomPrompt="1"/>
          </p:nvPr>
        </p:nvSpPr>
        <p:spPr>
          <a:xfrm>
            <a:off x="4637331" y="1631156"/>
            <a:ext cx="4040186" cy="25614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95263"/>
            <a:ext cx="8229599" cy="830262"/>
          </a:xfrm>
        </p:spPr>
        <p:txBody>
          <a:bodyPr/>
          <a:lstStyle/>
          <a:p>
            <a:r>
              <a:rPr lang="en-US" dirty="0"/>
              <a:t>Click to edit master title</a:t>
            </a:r>
          </a:p>
        </p:txBody>
      </p:sp>
      <p:sp>
        <p:nvSpPr>
          <p:cNvPr id="9" name="Picture Placeholder 5">
            <a:extLst>
              <a:ext uri="{FF2B5EF4-FFF2-40B4-BE49-F238E27FC236}">
                <a16:creationId xmlns:a16="http://schemas.microsoft.com/office/drawing/2014/main" id="{EB39A8F0-4061-8A40-B532-9D8EAF1F3B6A}"/>
              </a:ext>
            </a:extLst>
          </p:cNvPr>
          <p:cNvSpPr>
            <a:spLocks noGrp="1"/>
          </p:cNvSpPr>
          <p:nvPr>
            <p:ph type="pic" sz="quarter" idx="23"/>
          </p:nvPr>
        </p:nvSpPr>
        <p:spPr>
          <a:xfrm>
            <a:off x="457201" y="2802700"/>
            <a:ext cx="2514600" cy="1389888"/>
          </a:xfrm>
          <a:solidFill>
            <a:schemeClr val="bg1">
              <a:lumMod val="85000"/>
            </a:schemeClr>
          </a:solidFill>
        </p:spPr>
        <p:txBody>
          <a:bodyPr>
            <a:normAutofit/>
          </a:bodyPr>
          <a:lstStyle>
            <a:lvl1pPr marL="0" indent="0">
              <a:buNone/>
              <a:defRPr sz="1600">
                <a:solidFill>
                  <a:srgbClr val="002664"/>
                </a:solidFill>
              </a:defRPr>
            </a:lvl1pPr>
          </a:lstStyle>
          <a:p>
            <a:r>
              <a:rPr lang="en-US" dirty="0"/>
              <a:t>Click icon to add picture</a:t>
            </a:r>
          </a:p>
        </p:txBody>
      </p:sp>
      <p:sp>
        <p:nvSpPr>
          <p:cNvPr id="11" name="Picture Placeholder 5">
            <a:extLst>
              <a:ext uri="{FF2B5EF4-FFF2-40B4-BE49-F238E27FC236}">
                <a16:creationId xmlns:a16="http://schemas.microsoft.com/office/drawing/2014/main" id="{FEBDCBF0-C2D3-7548-9357-BB6A45BB5002}"/>
              </a:ext>
            </a:extLst>
          </p:cNvPr>
          <p:cNvSpPr>
            <a:spLocks noGrp="1"/>
          </p:cNvSpPr>
          <p:nvPr>
            <p:ph type="pic" sz="quarter" idx="25"/>
          </p:nvPr>
        </p:nvSpPr>
        <p:spPr>
          <a:xfrm>
            <a:off x="6172200" y="2802700"/>
            <a:ext cx="2514600" cy="1389888"/>
          </a:xfrm>
          <a:solidFill>
            <a:schemeClr val="bg1">
              <a:lumMod val="85000"/>
            </a:schemeClr>
          </a:solidFill>
        </p:spPr>
        <p:txBody>
          <a:bodyPr>
            <a:normAutofit/>
          </a:bodyPr>
          <a:lstStyle>
            <a:lvl1pPr marL="0" indent="0">
              <a:buNone/>
              <a:defRPr sz="1600">
                <a:solidFill>
                  <a:srgbClr val="002664"/>
                </a:solidFill>
              </a:defRPr>
            </a:lvl1pPr>
          </a:lstStyle>
          <a:p>
            <a:r>
              <a:rPr lang="en-US" dirty="0"/>
              <a:t>Click icon to add picture</a:t>
            </a:r>
          </a:p>
        </p:txBody>
      </p:sp>
      <p:sp>
        <p:nvSpPr>
          <p:cNvPr id="12" name="Picture Placeholder 5">
            <a:extLst>
              <a:ext uri="{FF2B5EF4-FFF2-40B4-BE49-F238E27FC236}">
                <a16:creationId xmlns:a16="http://schemas.microsoft.com/office/drawing/2014/main" id="{7D569C72-4278-4E41-B8BE-F6BB3E860F4E}"/>
              </a:ext>
            </a:extLst>
          </p:cNvPr>
          <p:cNvSpPr>
            <a:spLocks noGrp="1"/>
          </p:cNvSpPr>
          <p:nvPr>
            <p:ph type="pic" sz="quarter" idx="26"/>
          </p:nvPr>
        </p:nvSpPr>
        <p:spPr>
          <a:xfrm>
            <a:off x="3154680" y="1228726"/>
            <a:ext cx="2834640" cy="2963862"/>
          </a:xfrm>
          <a:solidFill>
            <a:schemeClr val="bg1">
              <a:lumMod val="85000"/>
            </a:schemeClr>
          </a:solidFill>
        </p:spPr>
        <p:txBody>
          <a:bodyPr>
            <a:normAutofit/>
          </a:bodyPr>
          <a:lstStyle>
            <a:lvl1pPr marL="0" indent="0">
              <a:buNone/>
              <a:defRPr sz="1600">
                <a:solidFill>
                  <a:srgbClr val="002664"/>
                </a:solidFill>
              </a:defRPr>
            </a:lvl1pPr>
          </a:lstStyle>
          <a:p>
            <a:r>
              <a:rPr lang="en-US" dirty="0"/>
              <a:t>Click icon to add picture</a:t>
            </a:r>
          </a:p>
        </p:txBody>
      </p:sp>
      <p:sp>
        <p:nvSpPr>
          <p:cNvPr id="15" name="Picture Placeholder 5">
            <a:extLst>
              <a:ext uri="{FF2B5EF4-FFF2-40B4-BE49-F238E27FC236}">
                <a16:creationId xmlns:a16="http://schemas.microsoft.com/office/drawing/2014/main" id="{1C0BA99A-4F30-154F-A5CF-45FB2006CED0}"/>
              </a:ext>
            </a:extLst>
          </p:cNvPr>
          <p:cNvSpPr>
            <a:spLocks noGrp="1"/>
          </p:cNvSpPr>
          <p:nvPr>
            <p:ph type="pic" sz="quarter" idx="27"/>
          </p:nvPr>
        </p:nvSpPr>
        <p:spPr>
          <a:xfrm>
            <a:off x="457201" y="1228726"/>
            <a:ext cx="2514600" cy="1389888"/>
          </a:xfrm>
          <a:solidFill>
            <a:schemeClr val="bg1">
              <a:lumMod val="85000"/>
            </a:schemeClr>
          </a:solidFill>
        </p:spPr>
        <p:txBody>
          <a:bodyPr>
            <a:normAutofit/>
          </a:bodyPr>
          <a:lstStyle>
            <a:lvl1pPr marL="0" indent="0">
              <a:buNone/>
              <a:defRPr sz="1600">
                <a:solidFill>
                  <a:srgbClr val="002664"/>
                </a:solidFill>
              </a:defRPr>
            </a:lvl1pPr>
          </a:lstStyle>
          <a:p>
            <a:r>
              <a:rPr lang="en-US" dirty="0"/>
              <a:t>Click icon to add picture</a:t>
            </a:r>
          </a:p>
        </p:txBody>
      </p:sp>
      <p:sp>
        <p:nvSpPr>
          <p:cNvPr id="16" name="Picture Placeholder 5">
            <a:extLst>
              <a:ext uri="{FF2B5EF4-FFF2-40B4-BE49-F238E27FC236}">
                <a16:creationId xmlns:a16="http://schemas.microsoft.com/office/drawing/2014/main" id="{3029B528-9130-3449-BEF8-BC6745FA159B}"/>
              </a:ext>
            </a:extLst>
          </p:cNvPr>
          <p:cNvSpPr>
            <a:spLocks noGrp="1"/>
          </p:cNvSpPr>
          <p:nvPr>
            <p:ph type="pic" sz="quarter" idx="28"/>
          </p:nvPr>
        </p:nvSpPr>
        <p:spPr>
          <a:xfrm>
            <a:off x="6172200" y="1228726"/>
            <a:ext cx="2514600" cy="1389888"/>
          </a:xfrm>
          <a:solidFill>
            <a:schemeClr val="bg1">
              <a:lumMod val="85000"/>
            </a:schemeClr>
          </a:solidFill>
        </p:spPr>
        <p:txBody>
          <a:bodyPr>
            <a:normAutofit/>
          </a:bodyPr>
          <a:lstStyle>
            <a:lvl1pPr marL="0" indent="0">
              <a:buNone/>
              <a:defRPr sz="1600">
                <a:solidFill>
                  <a:srgbClr val="002664"/>
                </a:solidFill>
              </a:defRPr>
            </a:lvl1pPr>
          </a:lstStyle>
          <a:p>
            <a:r>
              <a:rPr lang="en-US" dirty="0"/>
              <a:t>Click icon to add picture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Phot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7211" y="204790"/>
            <a:ext cx="2988303" cy="820736"/>
          </a:xfrm>
        </p:spPr>
        <p:txBody>
          <a:bodyPr anchor="b"/>
          <a:lstStyle>
            <a:lvl1pPr algn="l">
              <a:defRPr sz="2000" b="1"/>
            </a:lvl1pPr>
          </a:lstStyle>
          <a:p>
            <a:r>
              <a:rPr lang="en-US" dirty="0"/>
              <a:t>Click to edit master title</a:t>
            </a:r>
          </a:p>
        </p:txBody>
      </p:sp>
      <p:sp>
        <p:nvSpPr>
          <p:cNvPr id="3" name="Content Placeholder 2"/>
          <p:cNvSpPr>
            <a:spLocks noGrp="1"/>
          </p:cNvSpPr>
          <p:nvPr>
            <p:ph idx="1" hasCustomPrompt="1"/>
          </p:nvPr>
        </p:nvSpPr>
        <p:spPr>
          <a:xfrm>
            <a:off x="3567353" y="204790"/>
            <a:ext cx="5099434" cy="398779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77213" y="1228724"/>
            <a:ext cx="2988302" cy="2963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16"/>
          <a:srcRect/>
          <a:stretch/>
        </p:blipFill>
        <p:spPr>
          <a:xfrm>
            <a:off x="4763" y="2678"/>
            <a:ext cx="9134473" cy="5138141"/>
          </a:xfrm>
          <a:prstGeom prst="rect">
            <a:avLst/>
          </a:prstGeom>
        </p:spPr>
      </p:pic>
      <p:sp>
        <p:nvSpPr>
          <p:cNvPr id="2" name="Title Placeholder 1"/>
          <p:cNvSpPr>
            <a:spLocks noGrp="1"/>
          </p:cNvSpPr>
          <p:nvPr>
            <p:ph type="title"/>
          </p:nvPr>
        </p:nvSpPr>
        <p:spPr>
          <a:xfrm>
            <a:off x="457200" y="195263"/>
            <a:ext cx="8229600" cy="830262"/>
          </a:xfrm>
          <a:prstGeom prst="rect">
            <a:avLst/>
          </a:prstGeom>
        </p:spPr>
        <p:txBody>
          <a:bodyPr vert="horz" lIns="0" tIns="0" rIns="0" bIns="0" rtlCol="0" anchor="t">
            <a:normAutofit/>
          </a:bodyPr>
          <a:lstStyle/>
          <a:p>
            <a:r>
              <a:rPr lang="en-US" dirty="0"/>
              <a:t>Click to edit master title</a:t>
            </a:r>
          </a:p>
        </p:txBody>
      </p:sp>
      <p:sp>
        <p:nvSpPr>
          <p:cNvPr id="3" name="Text Placeholder 2"/>
          <p:cNvSpPr>
            <a:spLocks noGrp="1"/>
          </p:cNvSpPr>
          <p:nvPr>
            <p:ph type="body" idx="1"/>
          </p:nvPr>
        </p:nvSpPr>
        <p:spPr>
          <a:xfrm>
            <a:off x="457200" y="1228726"/>
            <a:ext cx="8229600" cy="2963862"/>
          </a:xfrm>
          <a:prstGeom prst="rect">
            <a:avLst/>
          </a:prstGeom>
        </p:spPr>
        <p:txBody>
          <a:bodyPr vert="horz" lIns="0" tIns="0" rIns="0" bIns="0" rtlCol="0">
            <a:normAutofit/>
          </a:body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41190B98-566B-8D45-B14C-D0D6A5CF5F1A}"/>
              </a:ext>
            </a:extLst>
          </p:cNvPr>
          <p:cNvSpPr txBox="1"/>
          <p:nvPr userDrawn="1"/>
        </p:nvSpPr>
        <p:spPr>
          <a:xfrm>
            <a:off x="4880113" y="4735612"/>
            <a:ext cx="3422779" cy="153888"/>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1000" dirty="0">
                <a:solidFill>
                  <a:srgbClr val="002664"/>
                </a:solidFill>
                <a:latin typeface="Arial" panose="020B0604020202020204" pitchFamily="34" charset="0"/>
                <a:cs typeface="Arial" panose="020B0604020202020204" pitchFamily="34" charset="0"/>
              </a:rPr>
              <a:t>MedStar Health Research Institute</a:t>
            </a:r>
          </a:p>
        </p:txBody>
      </p:sp>
      <p:sp>
        <p:nvSpPr>
          <p:cNvPr id="11" name="TextBox 10">
            <a:extLst>
              <a:ext uri="{FF2B5EF4-FFF2-40B4-BE49-F238E27FC236}">
                <a16:creationId xmlns:a16="http://schemas.microsoft.com/office/drawing/2014/main" id="{5AA0FC2B-1DFB-8F43-81C1-DB3568332319}"/>
              </a:ext>
            </a:extLst>
          </p:cNvPr>
          <p:cNvSpPr txBox="1"/>
          <p:nvPr userDrawn="1"/>
        </p:nvSpPr>
        <p:spPr>
          <a:xfrm>
            <a:off x="8424663" y="4735612"/>
            <a:ext cx="262135" cy="153888"/>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76A601-B56C-D146-86AC-349FE13FFB0B}" type="slidenum">
              <a:rPr lang="en-US" sz="1000" smtClean="0">
                <a:solidFill>
                  <a:srgbClr val="002664"/>
                </a:solidFill>
                <a:latin typeface="Arial" panose="020B0604020202020204" pitchFamily="34" charset="0"/>
                <a:cs typeface="Arial" panose="020B0604020202020204" pitchFamily="34" charset="0"/>
              </a:rPr>
              <a:t>‹#›</a:t>
            </a:fld>
            <a:endParaRPr lang="en-US" sz="1000" dirty="0">
              <a:solidFill>
                <a:srgbClr val="002664"/>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Lst>
  <p:hf hdr="0" ftr="0" dt="0"/>
  <p:txStyles>
    <p:titleStyle>
      <a:lvl1pPr algn="l" defTabSz="457200" rtl="0" eaLnBrk="1" latinLnBrk="0" hangingPunct="1">
        <a:spcBef>
          <a:spcPct val="0"/>
        </a:spcBef>
        <a:buNone/>
        <a:defRPr sz="3200" b="1" i="0" kern="1200">
          <a:solidFill>
            <a:srgbClr val="002664"/>
          </a:solidFill>
          <a:latin typeface="Arial Bold"/>
          <a:ea typeface="+mj-ea"/>
          <a:cs typeface="Arial Bold"/>
        </a:defRPr>
      </a:lvl1pPr>
    </p:titleStyle>
    <p:bodyStyle>
      <a:lvl1pPr marL="342900" indent="-342900" algn="l" defTabSz="457200" rtl="0" eaLnBrk="1" latinLnBrk="0" hangingPunct="1">
        <a:spcBef>
          <a:spcPct val="20000"/>
        </a:spcBef>
        <a:buFont typeface="Arial"/>
        <a:buChar char="•"/>
        <a:defRPr sz="2800" b="0" i="0" kern="1200">
          <a:solidFill>
            <a:srgbClr val="002664"/>
          </a:solidFill>
          <a:latin typeface="Arial"/>
          <a:ea typeface="+mn-ea"/>
          <a:cs typeface="Arial"/>
        </a:defRPr>
      </a:lvl1pPr>
      <a:lvl2pPr marL="742950" indent="-285750" algn="l" defTabSz="457200" rtl="0" eaLnBrk="1" latinLnBrk="0" hangingPunct="1">
        <a:spcBef>
          <a:spcPct val="20000"/>
        </a:spcBef>
        <a:buFont typeface="Arial"/>
        <a:buChar char="–"/>
        <a:defRPr sz="2400" b="0" i="0" kern="1200">
          <a:solidFill>
            <a:srgbClr val="002664"/>
          </a:solidFill>
          <a:latin typeface="Arial"/>
          <a:ea typeface="+mn-ea"/>
          <a:cs typeface="Arial"/>
        </a:defRPr>
      </a:lvl2pPr>
      <a:lvl3pPr marL="1143000" indent="-228600" algn="l" defTabSz="457200" rtl="0" eaLnBrk="1" latinLnBrk="0" hangingPunct="1">
        <a:spcBef>
          <a:spcPct val="20000"/>
        </a:spcBef>
        <a:buFont typeface="Arial"/>
        <a:buChar char="•"/>
        <a:defRPr sz="2000" b="0" i="0" kern="1200">
          <a:solidFill>
            <a:srgbClr val="002664"/>
          </a:solidFill>
          <a:latin typeface="Arial"/>
          <a:ea typeface="+mn-ea"/>
          <a:cs typeface="Arial"/>
        </a:defRPr>
      </a:lvl3pPr>
      <a:lvl4pPr marL="1600200" indent="-228600" algn="l" defTabSz="457200" rtl="0" eaLnBrk="1" latinLnBrk="0" hangingPunct="1">
        <a:spcBef>
          <a:spcPct val="20000"/>
        </a:spcBef>
        <a:buFont typeface="Arial"/>
        <a:buChar char="–"/>
        <a:defRPr sz="1800" b="0" i="0" kern="1200">
          <a:solidFill>
            <a:srgbClr val="002664"/>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002664"/>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60" userDrawn="1">
          <p15:clr>
            <a:srgbClr val="F26B43"/>
          </p15:clr>
        </p15:guide>
        <p15:guide id="2" pos="2880" userDrawn="1">
          <p15:clr>
            <a:srgbClr val="F26B43"/>
          </p15:clr>
        </p15:guide>
        <p15:guide id="3" orient="horz" pos="2641" userDrawn="1">
          <p15:clr>
            <a:srgbClr val="F26B43"/>
          </p15:clr>
        </p15:guide>
        <p15:guide id="4" pos="288" userDrawn="1">
          <p15:clr>
            <a:srgbClr val="F26B43"/>
          </p15:clr>
        </p15:guide>
        <p15:guide id="5" pos="5472" userDrawn="1">
          <p15:clr>
            <a:srgbClr val="F26B43"/>
          </p15:clr>
        </p15:guide>
        <p15:guide id="6" orient="horz" pos="123" userDrawn="1">
          <p15:clr>
            <a:srgbClr val="F26B43"/>
          </p15:clr>
        </p15:guide>
        <p15:guide id="7" orient="horz" pos="646" userDrawn="1">
          <p15:clr>
            <a:srgbClr val="F26B43"/>
          </p15:clr>
        </p15:guide>
        <p15:guide id="8" orient="horz" pos="77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2400" y="2397849"/>
            <a:ext cx="8839200" cy="795089"/>
          </a:xfrm>
          <a:prstGeom prst="rect">
            <a:avLst/>
          </a:prstGeom>
        </p:spPr>
        <p:txBody>
          <a:bodyPr vert="horz" wrap="square" lIns="0" tIns="12700" rIns="0" bIns="0" rtlCol="0">
            <a:spAutoFit/>
          </a:bodyPr>
          <a:lstStyle/>
          <a:p>
            <a:pPr marL="1247140" marR="5080" indent="-1235075" algn="ctr">
              <a:lnSpc>
                <a:spcPct val="100000"/>
              </a:lnSpc>
              <a:spcBef>
                <a:spcPts val="100"/>
              </a:spcBef>
            </a:pPr>
            <a:r>
              <a:rPr sz="2500" b="1" spc="-5" dirty="0">
                <a:solidFill>
                  <a:srgbClr val="45818E"/>
                </a:solidFill>
                <a:latin typeface="Arial"/>
                <a:cs typeface="Arial"/>
              </a:rPr>
              <a:t>Module </a:t>
            </a:r>
            <a:r>
              <a:rPr lang="en-US" sz="2500" b="1" spc="-5" dirty="0">
                <a:solidFill>
                  <a:srgbClr val="45818E"/>
                </a:solidFill>
                <a:latin typeface="Arial"/>
                <a:cs typeface="Arial"/>
              </a:rPr>
              <a:t>3a</a:t>
            </a:r>
            <a:r>
              <a:rPr sz="2500" b="1" spc="-5" dirty="0">
                <a:solidFill>
                  <a:srgbClr val="45818E"/>
                </a:solidFill>
                <a:latin typeface="Arial"/>
                <a:cs typeface="Arial"/>
              </a:rPr>
              <a:t>:</a:t>
            </a:r>
            <a:r>
              <a:rPr lang="en-US" sz="2500" b="1" spc="-5" dirty="0">
                <a:solidFill>
                  <a:srgbClr val="45818E"/>
                </a:solidFill>
                <a:latin typeface="Arial"/>
                <a:cs typeface="Arial"/>
              </a:rPr>
              <a:t> Bayesian Statistics: </a:t>
            </a:r>
          </a:p>
          <a:p>
            <a:pPr marL="1247140" marR="5080" indent="-1235075" algn="ctr">
              <a:lnSpc>
                <a:spcPct val="100000"/>
              </a:lnSpc>
              <a:spcBef>
                <a:spcPts val="100"/>
              </a:spcBef>
            </a:pPr>
            <a:r>
              <a:rPr lang="en-US" sz="2500" b="1" spc="-5" dirty="0">
                <a:solidFill>
                  <a:srgbClr val="45818E"/>
                </a:solidFill>
                <a:latin typeface="Arial"/>
                <a:cs typeface="Arial"/>
              </a:rPr>
              <a:t>Alternative to Frequentists</a:t>
            </a:r>
            <a:endParaRPr sz="2500" dirty="0">
              <a:latin typeface="Arial" panose="020B0604020202020204" pitchFamily="34" charset="0"/>
              <a:cs typeface="Arial" panose="020B0604020202020204" pitchFamily="34" charset="0"/>
            </a:endParaRPr>
          </a:p>
        </p:txBody>
      </p:sp>
      <p:sp>
        <p:nvSpPr>
          <p:cNvPr id="3" name="object 3"/>
          <p:cNvSpPr txBox="1"/>
          <p:nvPr/>
        </p:nvSpPr>
        <p:spPr>
          <a:xfrm>
            <a:off x="3443714" y="3759419"/>
            <a:ext cx="1944650" cy="805990"/>
          </a:xfrm>
          <a:prstGeom prst="rect">
            <a:avLst/>
          </a:prstGeom>
        </p:spPr>
        <p:txBody>
          <a:bodyPr vert="horz" wrap="square" lIns="0" tIns="155575" rIns="0" bIns="0" rtlCol="0">
            <a:spAutoFit/>
          </a:bodyPr>
          <a:lstStyle/>
          <a:p>
            <a:pPr marL="64769" algn="ctr">
              <a:lnSpc>
                <a:spcPct val="100000"/>
              </a:lnSpc>
              <a:spcBef>
                <a:spcPts val="1225"/>
              </a:spcBef>
            </a:pPr>
            <a:r>
              <a:rPr sz="1700" spc="65" dirty="0">
                <a:solidFill>
                  <a:srgbClr val="666666"/>
                </a:solidFill>
                <a:latin typeface="Calibri"/>
                <a:cs typeface="Calibri"/>
              </a:rPr>
              <a:t>0</a:t>
            </a:r>
            <a:r>
              <a:rPr lang="en-US" sz="1700" spc="65" dirty="0">
                <a:solidFill>
                  <a:srgbClr val="666666"/>
                </a:solidFill>
                <a:latin typeface="Calibri"/>
                <a:cs typeface="Calibri"/>
              </a:rPr>
              <a:t>3</a:t>
            </a:r>
            <a:r>
              <a:rPr sz="1700" spc="65" dirty="0">
                <a:solidFill>
                  <a:srgbClr val="666666"/>
                </a:solidFill>
                <a:latin typeface="Calibri"/>
                <a:cs typeface="Calibri"/>
              </a:rPr>
              <a:t>/</a:t>
            </a:r>
            <a:r>
              <a:rPr lang="en-US" sz="1700" spc="65" dirty="0">
                <a:solidFill>
                  <a:srgbClr val="666666"/>
                </a:solidFill>
                <a:latin typeface="Calibri"/>
                <a:cs typeface="Calibri"/>
              </a:rPr>
              <a:t>25</a:t>
            </a:r>
            <a:r>
              <a:rPr sz="1700" spc="65" dirty="0">
                <a:solidFill>
                  <a:srgbClr val="666666"/>
                </a:solidFill>
                <a:latin typeface="Calibri"/>
                <a:cs typeface="Calibri"/>
              </a:rPr>
              <a:t>/202</a:t>
            </a:r>
            <a:r>
              <a:rPr lang="en-US" sz="1700" spc="65" dirty="0">
                <a:solidFill>
                  <a:srgbClr val="666666"/>
                </a:solidFill>
                <a:latin typeface="Calibri"/>
                <a:cs typeface="Calibri"/>
              </a:rPr>
              <a:t>1</a:t>
            </a:r>
            <a:endParaRPr sz="1700" dirty="0">
              <a:latin typeface="Calibri"/>
              <a:cs typeface="Calibri"/>
            </a:endParaRPr>
          </a:p>
          <a:p>
            <a:pPr marL="12700" algn="ctr">
              <a:lnSpc>
                <a:spcPct val="100000"/>
              </a:lnSpc>
              <a:spcBef>
                <a:spcPts val="1060"/>
              </a:spcBef>
            </a:pPr>
            <a:r>
              <a:rPr lang="en-US" sz="1600" spc="-5" dirty="0">
                <a:latin typeface="Arial"/>
                <a:cs typeface="Arial"/>
              </a:rPr>
              <a:t>Paul Kolm, PhD</a:t>
            </a:r>
            <a:endParaRPr sz="1600" dirty="0">
              <a:latin typeface="Arial"/>
              <a:cs typeface="Arial"/>
            </a:endParaRPr>
          </a:p>
        </p:txBody>
      </p:sp>
      <p:sp>
        <p:nvSpPr>
          <p:cNvPr id="4" name="object 4"/>
          <p:cNvSpPr txBox="1"/>
          <p:nvPr/>
        </p:nvSpPr>
        <p:spPr>
          <a:xfrm>
            <a:off x="1676400" y="1169030"/>
            <a:ext cx="6213463" cy="738472"/>
          </a:xfrm>
          <a:prstGeom prst="rect">
            <a:avLst/>
          </a:prstGeom>
        </p:spPr>
        <p:txBody>
          <a:bodyPr vert="horz" wrap="square" lIns="0" tIns="12700" rIns="0" bIns="0" rtlCol="0">
            <a:spAutoFit/>
          </a:bodyPr>
          <a:lstStyle/>
          <a:p>
            <a:pPr algn="ctr">
              <a:lnSpc>
                <a:spcPct val="100000"/>
              </a:lnSpc>
              <a:spcBef>
                <a:spcPts val="100"/>
              </a:spcBef>
            </a:pPr>
            <a:r>
              <a:rPr sz="1600" b="1" spc="-5" dirty="0">
                <a:latin typeface="Arial"/>
                <a:cs typeface="Arial"/>
              </a:rPr>
              <a:t>VIRTUAL APPLIED DATA SCIENCE TRAINING</a:t>
            </a:r>
            <a:r>
              <a:rPr sz="1600" b="1" spc="5" dirty="0">
                <a:latin typeface="Arial"/>
                <a:cs typeface="Arial"/>
              </a:rPr>
              <a:t> </a:t>
            </a:r>
            <a:r>
              <a:rPr sz="1600" b="1" spc="-5" dirty="0">
                <a:latin typeface="Arial"/>
                <a:cs typeface="Arial"/>
              </a:rPr>
              <a:t>INSTITUTE</a:t>
            </a:r>
            <a:endParaRPr sz="1600" dirty="0">
              <a:latin typeface="Arial"/>
              <a:cs typeface="Arial"/>
            </a:endParaRPr>
          </a:p>
          <a:p>
            <a:pPr>
              <a:lnSpc>
                <a:spcPct val="100000"/>
              </a:lnSpc>
              <a:spcBef>
                <a:spcPts val="30"/>
              </a:spcBef>
            </a:pPr>
            <a:endParaRPr sz="1600" dirty="0">
              <a:latin typeface="Arial"/>
              <a:cs typeface="Arial"/>
            </a:endParaRPr>
          </a:p>
          <a:p>
            <a:pPr marL="12065" marR="5080" algn="ctr">
              <a:lnSpc>
                <a:spcPct val="101400"/>
              </a:lnSpc>
            </a:pPr>
            <a:r>
              <a:rPr lang="en-US" sz="1600" b="1" spc="-5" dirty="0">
                <a:latin typeface="Arial"/>
                <a:cs typeface="Arial"/>
              </a:rPr>
              <a:t> </a:t>
            </a:r>
            <a:endParaRPr sz="1600" dirty="0">
              <a:latin typeface="Arial"/>
              <a:cs typeface="Arial"/>
            </a:endParaRPr>
          </a:p>
        </p:txBody>
      </p:sp>
      <p:sp>
        <p:nvSpPr>
          <p:cNvPr id="5" name="object 5"/>
          <p:cNvSpPr/>
          <p:nvPr/>
        </p:nvSpPr>
        <p:spPr>
          <a:xfrm>
            <a:off x="2204811" y="0"/>
            <a:ext cx="5002626" cy="94347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 values</a:t>
            </a:r>
          </a:p>
        </p:txBody>
      </p:sp>
      <p:sp>
        <p:nvSpPr>
          <p:cNvPr id="3" name="Content Placeholder 2"/>
          <p:cNvSpPr>
            <a:spLocks noGrp="1"/>
          </p:cNvSpPr>
          <p:nvPr>
            <p:ph idx="1"/>
          </p:nvPr>
        </p:nvSpPr>
        <p:spPr>
          <a:xfrm>
            <a:off x="457200" y="874514"/>
            <a:ext cx="8439293" cy="3394472"/>
          </a:xfrm>
        </p:spPr>
        <p:txBody>
          <a:bodyPr>
            <a:normAutofit fontScale="25000" lnSpcReduction="20000"/>
          </a:bodyPr>
          <a:lstStyle/>
          <a:p>
            <a:r>
              <a:rPr lang="en-US" sz="7400" b="1" dirty="0">
                <a:sym typeface="Symbol"/>
              </a:rPr>
              <a:t>What p values are</a:t>
            </a:r>
            <a:r>
              <a:rPr lang="en-US" sz="7400" dirty="0">
                <a:sym typeface="Symbol"/>
              </a:rPr>
              <a:t>:                                                                                                                                                                          </a:t>
            </a:r>
            <a:r>
              <a:rPr lang="en-US" sz="7400" u="sng" dirty="0">
                <a:sym typeface="Symbol"/>
              </a:rPr>
              <a:t>Preset</a:t>
            </a:r>
            <a:r>
              <a:rPr lang="en-US" sz="7400" dirty="0">
                <a:sym typeface="Symbol"/>
              </a:rPr>
              <a:t> level for rejecting the null hypothesis.  Scaled as a probability (0,1).  </a:t>
            </a:r>
          </a:p>
          <a:p>
            <a:pPr marL="0" indent="0">
              <a:buNone/>
            </a:pPr>
            <a:r>
              <a:rPr lang="en-US" sz="7400" dirty="0">
                <a:sym typeface="Symbol"/>
              </a:rPr>
              <a:t>                     </a:t>
            </a:r>
            <a:endParaRPr lang="en-US" sz="7400" dirty="0"/>
          </a:p>
          <a:p>
            <a:r>
              <a:rPr lang="en-US" sz="7400" b="1" dirty="0"/>
              <a:t>What p values are not:</a:t>
            </a:r>
            <a:r>
              <a:rPr lang="en-US" sz="7400" dirty="0"/>
              <a:t>                                                                                                                                            probability that the null hypothesis is false.                                                                                                                      probability that the alternative hypothesis is true.                                                                                                                  </a:t>
            </a:r>
            <a:r>
              <a:rPr lang="en-US" sz="7400" u="sng" dirty="0"/>
              <a:t>an index of importance or meaningfulness</a:t>
            </a:r>
            <a:r>
              <a:rPr lang="en-US" sz="7400" dirty="0"/>
              <a:t>.</a:t>
            </a:r>
          </a:p>
          <a:p>
            <a:endParaRPr lang="en-US" sz="5000" dirty="0"/>
          </a:p>
          <a:p>
            <a:pPr marL="0" indent="0">
              <a:buNone/>
            </a:pPr>
            <a:endParaRPr lang="en-US" sz="5000" dirty="0"/>
          </a:p>
          <a:p>
            <a:endParaRPr lang="en-US" sz="2600" dirty="0"/>
          </a:p>
          <a:p>
            <a:pPr marL="0" indent="0">
              <a:buNone/>
            </a:pPr>
            <a:r>
              <a:rPr lang="en-US" altLang="en-US" sz="2600" dirty="0"/>
              <a:t> </a:t>
            </a:r>
          </a:p>
          <a:p>
            <a:pPr marL="0" indent="0">
              <a:buNone/>
            </a:pPr>
            <a:endParaRPr lang="en-US" altLang="en-US" sz="1800" dirty="0"/>
          </a:p>
          <a:p>
            <a:endParaRPr lang="en-US" dirty="0"/>
          </a:p>
          <a:p>
            <a:pPr>
              <a:buNone/>
            </a:pPr>
            <a:r>
              <a:rPr lang="en-US" dirty="0"/>
              <a:t> </a:t>
            </a:r>
          </a:p>
          <a:p>
            <a:endParaRPr lang="en-US" dirty="0"/>
          </a:p>
          <a:p>
            <a:endParaRPr lang="en-US" dirty="0"/>
          </a:p>
        </p:txBody>
      </p:sp>
      <p:pic>
        <p:nvPicPr>
          <p:cNvPr id="5" name="Picture 4" descr="A close up of a device&#10;&#10;Description automatically generated">
            <a:extLst>
              <a:ext uri="{FF2B5EF4-FFF2-40B4-BE49-F238E27FC236}">
                <a16:creationId xmlns:a16="http://schemas.microsoft.com/office/drawing/2014/main" id="{7A35D759-8A7E-4F2D-AB76-4476D7C05CFD}"/>
              </a:ext>
            </a:extLst>
          </p:cNvPr>
          <p:cNvPicPr>
            <a:picLocks noChangeAspect="1"/>
          </p:cNvPicPr>
          <p:nvPr/>
        </p:nvPicPr>
        <p:blipFill>
          <a:blip r:embed="rId2"/>
          <a:stretch>
            <a:fillRect/>
          </a:stretch>
        </p:blipFill>
        <p:spPr>
          <a:xfrm>
            <a:off x="3614029" y="4168588"/>
            <a:ext cx="1151646" cy="820606"/>
          </a:xfrm>
          <a:prstGeom prst="rect">
            <a:avLst/>
          </a:prstGeom>
        </p:spPr>
      </p:pic>
    </p:spTree>
    <p:extLst>
      <p:ext uri="{BB962C8B-B14F-4D97-AF65-F5344CB8AC3E}">
        <p14:creationId xmlns:p14="http://schemas.microsoft.com/office/powerpoint/2010/main" val="3167455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Interpretation of p values</a:t>
            </a:r>
          </a:p>
        </p:txBody>
      </p:sp>
      <p:sp>
        <p:nvSpPr>
          <p:cNvPr id="3" name="Content Placeholder 2"/>
          <p:cNvSpPr>
            <a:spLocks noGrp="1"/>
          </p:cNvSpPr>
          <p:nvPr>
            <p:ph idx="1"/>
          </p:nvPr>
        </p:nvSpPr>
        <p:spPr>
          <a:xfrm>
            <a:off x="457200" y="973230"/>
            <a:ext cx="8397688" cy="2963863"/>
          </a:xfrm>
        </p:spPr>
        <p:txBody>
          <a:bodyPr>
            <a:normAutofit fontScale="77500" lnSpcReduction="20000"/>
          </a:bodyPr>
          <a:lstStyle/>
          <a:p>
            <a:r>
              <a:rPr lang="en-US" dirty="0">
                <a:sym typeface="Symbol"/>
              </a:rPr>
              <a:t>If p &lt; 0.05 (or 0.01, 0.001 or 0.06), we reject the null hypothesis (having assumed it was true) and conclude that the observed sampling statistic (z, t, </a:t>
            </a:r>
            <a:r>
              <a:rPr lang="en-US" dirty="0">
                <a:sym typeface="Symbol" panose="05050102010706020507" pitchFamily="18" charset="2"/>
              </a:rPr>
              <a:t></a:t>
            </a:r>
            <a:r>
              <a:rPr lang="en-US" baseline="40000" dirty="0">
                <a:sym typeface="Symbol"/>
              </a:rPr>
              <a:t>2</a:t>
            </a:r>
            <a:r>
              <a:rPr lang="en-US" dirty="0">
                <a:sym typeface="Symbol"/>
              </a:rPr>
              <a:t>) was unlikely (5/100; 1/1000) to have occurred by random sampling variability (chance).</a:t>
            </a:r>
          </a:p>
          <a:p>
            <a:pPr marL="0" indent="0">
              <a:buNone/>
            </a:pPr>
            <a:r>
              <a:rPr lang="en-US" dirty="0">
                <a:sym typeface="Symbol"/>
              </a:rPr>
              <a:t> </a:t>
            </a:r>
          </a:p>
          <a:p>
            <a:r>
              <a:rPr lang="en-US" dirty="0">
                <a:sym typeface="Symbol"/>
              </a:rPr>
              <a:t>If p &gt; 0.05, we fail to reject the null hypothesis and conclude –  </a:t>
            </a:r>
            <a:endParaRPr lang="en-US" dirty="0"/>
          </a:p>
          <a:p>
            <a:pPr marL="0" indent="0">
              <a:buNone/>
            </a:pPr>
            <a:r>
              <a:rPr lang="en-US"/>
              <a:t>    “</a:t>
            </a:r>
            <a:r>
              <a:rPr lang="en-US" u="sng" dirty="0"/>
              <a:t>Found no evidence for a difference</a:t>
            </a:r>
            <a:r>
              <a:rPr lang="en-US" dirty="0"/>
              <a:t>.”      </a:t>
            </a:r>
          </a:p>
          <a:p>
            <a:pPr>
              <a:buNone/>
            </a:pPr>
            <a:r>
              <a:rPr lang="en-US" dirty="0"/>
              <a:t> </a:t>
            </a:r>
          </a:p>
          <a:p>
            <a:endParaRPr lang="en-US" dirty="0"/>
          </a:p>
          <a:p>
            <a:endParaRPr lang="en-US" dirty="0"/>
          </a:p>
        </p:txBody>
      </p:sp>
      <p:pic>
        <p:nvPicPr>
          <p:cNvPr id="5" name="Picture 4" descr="A close up of a device&#10;&#10;Description automatically generated">
            <a:extLst>
              <a:ext uri="{FF2B5EF4-FFF2-40B4-BE49-F238E27FC236}">
                <a16:creationId xmlns:a16="http://schemas.microsoft.com/office/drawing/2014/main" id="{876F7726-B845-4894-9BA0-246D8F94C3D8}"/>
              </a:ext>
            </a:extLst>
          </p:cNvPr>
          <p:cNvPicPr>
            <a:picLocks noChangeAspect="1"/>
          </p:cNvPicPr>
          <p:nvPr/>
        </p:nvPicPr>
        <p:blipFill>
          <a:blip r:embed="rId2"/>
          <a:stretch>
            <a:fillRect/>
          </a:stretch>
        </p:blipFill>
        <p:spPr>
          <a:xfrm>
            <a:off x="3614029" y="4168588"/>
            <a:ext cx="1151646" cy="82060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5F855-729D-4E99-A3FC-904881014490}"/>
              </a:ext>
            </a:extLst>
          </p:cNvPr>
          <p:cNvSpPr>
            <a:spLocks noGrp="1"/>
          </p:cNvSpPr>
          <p:nvPr>
            <p:ph type="title"/>
          </p:nvPr>
        </p:nvSpPr>
        <p:spPr/>
        <p:txBody>
          <a:bodyPr/>
          <a:lstStyle/>
          <a:p>
            <a:r>
              <a:rPr lang="en-US" b="1" dirty="0"/>
              <a:t>Bayesian and frequentist perspectives</a:t>
            </a:r>
          </a:p>
        </p:txBody>
      </p:sp>
      <p:sp>
        <p:nvSpPr>
          <p:cNvPr id="3" name="Content Placeholder 2">
            <a:extLst>
              <a:ext uri="{FF2B5EF4-FFF2-40B4-BE49-F238E27FC236}">
                <a16:creationId xmlns:a16="http://schemas.microsoft.com/office/drawing/2014/main" id="{3CFC7778-41D6-4573-934E-42560BCFBFE3}"/>
              </a:ext>
            </a:extLst>
          </p:cNvPr>
          <p:cNvSpPr>
            <a:spLocks noGrp="1"/>
          </p:cNvSpPr>
          <p:nvPr>
            <p:ph idx="1"/>
          </p:nvPr>
        </p:nvSpPr>
        <p:spPr>
          <a:xfrm>
            <a:off x="628650" y="905084"/>
            <a:ext cx="7886700" cy="3263504"/>
          </a:xfrm>
        </p:spPr>
        <p:txBody>
          <a:bodyPr>
            <a:normAutofit fontScale="92500" lnSpcReduction="10000"/>
          </a:bodyPr>
          <a:lstStyle/>
          <a:p>
            <a:r>
              <a:rPr lang="en-US" u="sng" dirty="0"/>
              <a:t>Frequentist</a:t>
            </a:r>
            <a:r>
              <a:rPr lang="en-US" dirty="0"/>
              <a:t>: Probability is the long-run frequency of random events over repeated sampling.</a:t>
            </a:r>
          </a:p>
          <a:p>
            <a:r>
              <a:rPr lang="en-US" u="sng" dirty="0"/>
              <a:t>Frequentist</a:t>
            </a:r>
            <a:r>
              <a:rPr lang="en-US" dirty="0"/>
              <a:t>: Data are random; population parameter is fixed. </a:t>
            </a:r>
          </a:p>
          <a:p>
            <a:r>
              <a:rPr lang="en-US" u="sng" dirty="0"/>
              <a:t>Bayesian</a:t>
            </a:r>
            <a:r>
              <a:rPr lang="en-US" dirty="0"/>
              <a:t>: Probability is an index of confidence an investigator has about the occurrence of an event.</a:t>
            </a:r>
          </a:p>
          <a:p>
            <a:r>
              <a:rPr lang="en-US" u="sng" dirty="0"/>
              <a:t>Bayesian</a:t>
            </a:r>
            <a:r>
              <a:rPr lang="en-US" dirty="0"/>
              <a:t>: Data are fixed; population parameter (e.g., mean) is random. </a:t>
            </a:r>
          </a:p>
          <a:p>
            <a:pPr marL="0" indent="0">
              <a:buNone/>
            </a:pPr>
            <a:endParaRPr lang="en-US" dirty="0"/>
          </a:p>
          <a:p>
            <a:endParaRPr lang="en-US" dirty="0"/>
          </a:p>
        </p:txBody>
      </p:sp>
      <p:pic>
        <p:nvPicPr>
          <p:cNvPr id="5" name="Picture 4" descr="A close up of a device&#10;&#10;Description automatically generated">
            <a:extLst>
              <a:ext uri="{FF2B5EF4-FFF2-40B4-BE49-F238E27FC236}">
                <a16:creationId xmlns:a16="http://schemas.microsoft.com/office/drawing/2014/main" id="{CDA3246D-064D-4959-922A-C57B3A1AE13E}"/>
              </a:ext>
            </a:extLst>
          </p:cNvPr>
          <p:cNvPicPr>
            <a:picLocks noChangeAspect="1"/>
          </p:cNvPicPr>
          <p:nvPr/>
        </p:nvPicPr>
        <p:blipFill>
          <a:blip r:embed="rId2"/>
          <a:stretch>
            <a:fillRect/>
          </a:stretch>
        </p:blipFill>
        <p:spPr>
          <a:xfrm>
            <a:off x="3614029" y="4168588"/>
            <a:ext cx="1151646" cy="820606"/>
          </a:xfrm>
          <a:prstGeom prst="rect">
            <a:avLst/>
          </a:prstGeom>
        </p:spPr>
      </p:pic>
    </p:spTree>
    <p:extLst>
      <p:ext uri="{BB962C8B-B14F-4D97-AF65-F5344CB8AC3E}">
        <p14:creationId xmlns:p14="http://schemas.microsoft.com/office/powerpoint/2010/main" val="2841566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E056-0DB4-48F2-863B-F5570B2248DC}"/>
              </a:ext>
            </a:extLst>
          </p:cNvPr>
          <p:cNvSpPr>
            <a:spLocks noGrp="1"/>
          </p:cNvSpPr>
          <p:nvPr>
            <p:ph type="title"/>
          </p:nvPr>
        </p:nvSpPr>
        <p:spPr>
          <a:xfrm>
            <a:off x="457200" y="195263"/>
            <a:ext cx="8229600" cy="564496"/>
          </a:xfrm>
        </p:spPr>
        <p:txBody>
          <a:bodyPr>
            <a:normAutofit/>
          </a:bodyPr>
          <a:lstStyle/>
          <a:p>
            <a:r>
              <a:rPr lang="en-US" b="1" dirty="0"/>
              <a:t>Bayesian analysis  </a:t>
            </a:r>
          </a:p>
        </p:txBody>
      </p:sp>
      <p:sp>
        <p:nvSpPr>
          <p:cNvPr id="5" name="Content Placeholder 4">
            <a:extLst>
              <a:ext uri="{FF2B5EF4-FFF2-40B4-BE49-F238E27FC236}">
                <a16:creationId xmlns:a16="http://schemas.microsoft.com/office/drawing/2014/main" id="{766C6601-2380-49F8-9344-BCF3A3CEC5AD}"/>
              </a:ext>
            </a:extLst>
          </p:cNvPr>
          <p:cNvSpPr>
            <a:spLocks noGrp="1"/>
          </p:cNvSpPr>
          <p:nvPr>
            <p:ph idx="1"/>
          </p:nvPr>
        </p:nvSpPr>
        <p:spPr>
          <a:xfrm>
            <a:off x="457200" y="982242"/>
            <a:ext cx="8229600" cy="2963863"/>
          </a:xfrm>
        </p:spPr>
        <p:txBody>
          <a:bodyPr/>
          <a:lstStyle/>
          <a:p>
            <a:r>
              <a:rPr lang="en-US" u="sng" dirty="0"/>
              <a:t>Prior</a:t>
            </a:r>
            <a:r>
              <a:rPr lang="en-US" dirty="0"/>
              <a:t> belief (event, condition, diagnosis).</a:t>
            </a:r>
          </a:p>
          <a:p>
            <a:r>
              <a:rPr lang="en-US" dirty="0"/>
              <a:t>Get </a:t>
            </a:r>
            <a:r>
              <a:rPr lang="en-US" u="sng" dirty="0"/>
              <a:t>new</a:t>
            </a:r>
            <a:r>
              <a:rPr lang="en-US" dirty="0"/>
              <a:t> information (data).</a:t>
            </a:r>
          </a:p>
          <a:p>
            <a:r>
              <a:rPr lang="en-US" dirty="0"/>
              <a:t>Revise prior belief with </a:t>
            </a:r>
            <a:r>
              <a:rPr lang="en-US" u="sng" dirty="0"/>
              <a:t>posterior</a:t>
            </a:r>
            <a:r>
              <a:rPr lang="en-US" dirty="0"/>
              <a:t> (new) belief.</a:t>
            </a:r>
          </a:p>
          <a:p>
            <a:pPr marL="0" indent="0">
              <a:buNone/>
            </a:pPr>
            <a:endParaRPr lang="en-US" dirty="0"/>
          </a:p>
          <a:p>
            <a:r>
              <a:rPr lang="en-US" sz="1800" dirty="0"/>
              <a:t>Example:  Physician updates initial medications based on current lab results.</a:t>
            </a:r>
          </a:p>
          <a:p>
            <a:pPr marL="0" indent="0">
              <a:buNone/>
            </a:pPr>
            <a:endParaRPr lang="en-US" dirty="0"/>
          </a:p>
        </p:txBody>
      </p:sp>
      <p:pic>
        <p:nvPicPr>
          <p:cNvPr id="3" name="Picture 2" descr="A close up of a device&#10;&#10;Description automatically generated">
            <a:extLst>
              <a:ext uri="{FF2B5EF4-FFF2-40B4-BE49-F238E27FC236}">
                <a16:creationId xmlns:a16="http://schemas.microsoft.com/office/drawing/2014/main" id="{05AFD686-E8C2-4053-8A61-AA1A838C3034}"/>
              </a:ext>
            </a:extLst>
          </p:cNvPr>
          <p:cNvPicPr>
            <a:picLocks noChangeAspect="1"/>
          </p:cNvPicPr>
          <p:nvPr/>
        </p:nvPicPr>
        <p:blipFill>
          <a:blip r:embed="rId2"/>
          <a:stretch>
            <a:fillRect/>
          </a:stretch>
        </p:blipFill>
        <p:spPr>
          <a:xfrm>
            <a:off x="3614029" y="4168588"/>
            <a:ext cx="1151646" cy="820606"/>
          </a:xfrm>
          <a:prstGeom prst="rect">
            <a:avLst/>
          </a:prstGeom>
        </p:spPr>
      </p:pic>
    </p:spTree>
    <p:extLst>
      <p:ext uri="{BB962C8B-B14F-4D97-AF65-F5344CB8AC3E}">
        <p14:creationId xmlns:p14="http://schemas.microsoft.com/office/powerpoint/2010/main" val="80380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8DF255AE-B5D3-4560-A9C9-59D498A8C303}"/>
              </a:ext>
            </a:extLst>
          </p:cNvPr>
          <p:cNvPicPr>
            <a:picLocks noChangeAspect="1"/>
          </p:cNvPicPr>
          <p:nvPr/>
        </p:nvPicPr>
        <p:blipFill>
          <a:blip r:embed="rId2"/>
          <a:stretch>
            <a:fillRect/>
          </a:stretch>
        </p:blipFill>
        <p:spPr>
          <a:xfrm>
            <a:off x="3785348" y="4377526"/>
            <a:ext cx="973604" cy="693742"/>
          </a:xfrm>
          <a:prstGeom prst="rect">
            <a:avLst/>
          </a:prstGeom>
        </p:spPr>
      </p:pic>
      <p:sp>
        <p:nvSpPr>
          <p:cNvPr id="4" name="Title 3">
            <a:extLst>
              <a:ext uri="{FF2B5EF4-FFF2-40B4-BE49-F238E27FC236}">
                <a16:creationId xmlns:a16="http://schemas.microsoft.com/office/drawing/2014/main" id="{A4D2AB38-5EF8-4E29-BF37-84C6730F4273}"/>
              </a:ext>
            </a:extLst>
          </p:cNvPr>
          <p:cNvSpPr>
            <a:spLocks noGrp="1"/>
          </p:cNvSpPr>
          <p:nvPr>
            <p:ph type="title"/>
          </p:nvPr>
        </p:nvSpPr>
        <p:spPr/>
        <p:txBody>
          <a:bodyPr>
            <a:normAutofit/>
          </a:bodyPr>
          <a:lstStyle/>
          <a:p>
            <a:r>
              <a:rPr lang="en-US" dirty="0"/>
              <a:t>Bayes’ Theorem (conditional probability)</a:t>
            </a:r>
          </a:p>
        </p:txBody>
      </p:sp>
      <p:sp>
        <p:nvSpPr>
          <p:cNvPr id="7" name="Rectangle 1">
            <a:extLst>
              <a:ext uri="{FF2B5EF4-FFF2-40B4-BE49-F238E27FC236}">
                <a16:creationId xmlns:a16="http://schemas.microsoft.com/office/drawing/2014/main" id="{CB0E7F6C-2945-4CF8-8DB0-0C1E18EB6F7F}"/>
              </a:ext>
            </a:extLst>
          </p:cNvPr>
          <p:cNvSpPr>
            <a:spLocks noChangeArrowheads="1"/>
          </p:cNvSpPr>
          <p:nvPr/>
        </p:nvSpPr>
        <p:spPr bwMode="auto">
          <a:xfrm>
            <a:off x="2565400" y="1052438"/>
            <a:ext cx="7913127"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Probability of A given B:</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P(A|B) = </a:t>
            </a:r>
            <a:r>
              <a:rPr kumimoji="0" lang="en-US" altLang="en-US" sz="20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P(A) P(B|A)</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i="1" dirty="0">
                <a:latin typeface="Arial" panose="020B0604020202020204" pitchFamily="34" charset="0"/>
                <a:cs typeface="Arial" panose="020B0604020202020204" pitchFamily="34" charset="0"/>
              </a:rPr>
              <a:t>                    </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P(B)</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latin typeface="Arial" panose="020B0604020202020204" pitchFamily="34" charset="0"/>
                <a:cs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AutoShape 3" descr="A">
            <a:extLst>
              <a:ext uri="{FF2B5EF4-FFF2-40B4-BE49-F238E27FC236}">
                <a16:creationId xmlns:a16="http://schemas.microsoft.com/office/drawing/2014/main" id="{BDBCC8D8-0FF6-4ADA-BCA7-AE8FA59F053A}"/>
              </a:ext>
            </a:extLst>
          </p:cNvPr>
          <p:cNvSpPr>
            <a:spLocks noChangeAspect="1" noChangeArrowheads="1"/>
          </p:cNvSpPr>
          <p:nvPr/>
        </p:nvSpPr>
        <p:spPr bwMode="auto">
          <a:xfrm>
            <a:off x="576263" y="-768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
            <a:extLst>
              <a:ext uri="{FF2B5EF4-FFF2-40B4-BE49-F238E27FC236}">
                <a16:creationId xmlns:a16="http://schemas.microsoft.com/office/drawing/2014/main" id="{2046B783-5239-4F4A-BEB1-7F8F7330476E}"/>
              </a:ext>
            </a:extLst>
          </p:cNvPr>
          <p:cNvSpPr>
            <a:spLocks noChangeAspect="1" noChangeArrowheads="1"/>
          </p:cNvSpPr>
          <p:nvPr/>
        </p:nvSpPr>
        <p:spPr bwMode="auto">
          <a:xfrm>
            <a:off x="1258888" y="-768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5" descr="{\displaystyle P(B)\neq 0}">
            <a:extLst>
              <a:ext uri="{FF2B5EF4-FFF2-40B4-BE49-F238E27FC236}">
                <a16:creationId xmlns:a16="http://schemas.microsoft.com/office/drawing/2014/main" id="{531F1253-2ACA-4972-BCDD-69AB65323AB3}"/>
              </a:ext>
            </a:extLst>
          </p:cNvPr>
          <p:cNvSpPr>
            <a:spLocks noChangeAspect="1" noChangeArrowheads="1"/>
          </p:cNvSpPr>
          <p:nvPr/>
        </p:nvSpPr>
        <p:spPr bwMode="auto">
          <a:xfrm>
            <a:off x="2565400" y="-768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P(A\mid B)">
            <a:extLst>
              <a:ext uri="{FF2B5EF4-FFF2-40B4-BE49-F238E27FC236}">
                <a16:creationId xmlns:a16="http://schemas.microsoft.com/office/drawing/2014/main" id="{CFDB9CBA-EB9A-483A-8A5F-C0264B826946}"/>
              </a:ext>
            </a:extLst>
          </p:cNvPr>
          <p:cNvSpPr>
            <a:spLocks noChangeAspect="1" noChangeArrowheads="1"/>
          </p:cNvSpPr>
          <p:nvPr/>
        </p:nvSpPr>
        <p:spPr bwMode="auto">
          <a:xfrm>
            <a:off x="241300" y="-4794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7" descr="A">
            <a:extLst>
              <a:ext uri="{FF2B5EF4-FFF2-40B4-BE49-F238E27FC236}">
                <a16:creationId xmlns:a16="http://schemas.microsoft.com/office/drawing/2014/main" id="{ECCE80D1-339F-415F-9846-D639E4E8D6C4}"/>
              </a:ext>
            </a:extLst>
          </p:cNvPr>
          <p:cNvSpPr>
            <a:spLocks noChangeAspect="1" noChangeArrowheads="1"/>
          </p:cNvSpPr>
          <p:nvPr/>
        </p:nvSpPr>
        <p:spPr bwMode="auto">
          <a:xfrm>
            <a:off x="3449638" y="-4794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8" descr="B">
            <a:extLst>
              <a:ext uri="{FF2B5EF4-FFF2-40B4-BE49-F238E27FC236}">
                <a16:creationId xmlns:a16="http://schemas.microsoft.com/office/drawing/2014/main" id="{61C5B299-7467-4E2E-B0D8-DF021966A32A}"/>
              </a:ext>
            </a:extLst>
          </p:cNvPr>
          <p:cNvSpPr>
            <a:spLocks noChangeAspect="1" noChangeArrowheads="1"/>
          </p:cNvSpPr>
          <p:nvPr/>
        </p:nvSpPr>
        <p:spPr bwMode="auto">
          <a:xfrm>
            <a:off x="5024438" y="-4794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9" descr="{\displaystyle P(B\mid A)}">
            <a:extLst>
              <a:ext uri="{FF2B5EF4-FFF2-40B4-BE49-F238E27FC236}">
                <a16:creationId xmlns:a16="http://schemas.microsoft.com/office/drawing/2014/main" id="{6D9654DD-E618-4822-9201-3B6C92BB880F}"/>
              </a:ext>
            </a:extLst>
          </p:cNvPr>
          <p:cNvSpPr>
            <a:spLocks noChangeAspect="1" noChangeArrowheads="1"/>
          </p:cNvSpPr>
          <p:nvPr/>
        </p:nvSpPr>
        <p:spPr bwMode="auto">
          <a:xfrm>
            <a:off x="241300" y="-18891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10" descr="B">
            <a:extLst>
              <a:ext uri="{FF2B5EF4-FFF2-40B4-BE49-F238E27FC236}">
                <a16:creationId xmlns:a16="http://schemas.microsoft.com/office/drawing/2014/main" id="{A07F3092-553A-440C-AE8B-DA007EFDB647}"/>
              </a:ext>
            </a:extLst>
          </p:cNvPr>
          <p:cNvSpPr>
            <a:spLocks noChangeAspect="1" noChangeArrowheads="1"/>
          </p:cNvSpPr>
          <p:nvPr/>
        </p:nvSpPr>
        <p:spPr bwMode="auto">
          <a:xfrm>
            <a:off x="3716338" y="-18891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11" descr="A">
            <a:extLst>
              <a:ext uri="{FF2B5EF4-FFF2-40B4-BE49-F238E27FC236}">
                <a16:creationId xmlns:a16="http://schemas.microsoft.com/office/drawing/2014/main" id="{FADCE1ED-DDBA-4670-82ED-E94B493B5B15}"/>
              </a:ext>
            </a:extLst>
          </p:cNvPr>
          <p:cNvSpPr>
            <a:spLocks noChangeAspect="1" noChangeArrowheads="1"/>
          </p:cNvSpPr>
          <p:nvPr/>
        </p:nvSpPr>
        <p:spPr bwMode="auto">
          <a:xfrm>
            <a:off x="5291138" y="-18891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2" descr="P(A)">
            <a:extLst>
              <a:ext uri="{FF2B5EF4-FFF2-40B4-BE49-F238E27FC236}">
                <a16:creationId xmlns:a16="http://schemas.microsoft.com/office/drawing/2014/main" id="{EE5674EB-E7B5-4DC9-88BF-C2B53BE3AFC3}"/>
              </a:ext>
            </a:extLst>
          </p:cNvPr>
          <p:cNvSpPr>
            <a:spLocks noChangeAspect="1" noChangeArrowheads="1"/>
          </p:cNvSpPr>
          <p:nvPr/>
        </p:nvSpPr>
        <p:spPr bwMode="auto">
          <a:xfrm>
            <a:off x="241300" y="1000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13" descr="P(B)">
            <a:extLst>
              <a:ext uri="{FF2B5EF4-FFF2-40B4-BE49-F238E27FC236}">
                <a16:creationId xmlns:a16="http://schemas.microsoft.com/office/drawing/2014/main" id="{0945AA4D-86E1-4337-A44B-8C26AED4D6C5}"/>
              </a:ext>
            </a:extLst>
          </p:cNvPr>
          <p:cNvSpPr>
            <a:spLocks noChangeAspect="1" noChangeArrowheads="1"/>
          </p:cNvSpPr>
          <p:nvPr/>
        </p:nvSpPr>
        <p:spPr bwMode="auto">
          <a:xfrm>
            <a:off x="923925" y="1000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14" descr="A">
            <a:extLst>
              <a:ext uri="{FF2B5EF4-FFF2-40B4-BE49-F238E27FC236}">
                <a16:creationId xmlns:a16="http://schemas.microsoft.com/office/drawing/2014/main" id="{834161A4-5791-4E85-9C3C-E7273A08F1BC}"/>
              </a:ext>
            </a:extLst>
          </p:cNvPr>
          <p:cNvSpPr>
            <a:spLocks noChangeAspect="1" noChangeArrowheads="1"/>
          </p:cNvSpPr>
          <p:nvPr/>
        </p:nvSpPr>
        <p:spPr bwMode="auto">
          <a:xfrm>
            <a:off x="3221038" y="1000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15" descr="B">
            <a:extLst>
              <a:ext uri="{FF2B5EF4-FFF2-40B4-BE49-F238E27FC236}">
                <a16:creationId xmlns:a16="http://schemas.microsoft.com/office/drawing/2014/main" id="{A6BB43B3-3921-44A7-B912-D3F6E4AB7172}"/>
              </a:ext>
            </a:extLst>
          </p:cNvPr>
          <p:cNvSpPr>
            <a:spLocks noChangeAspect="1" noChangeArrowheads="1"/>
          </p:cNvSpPr>
          <p:nvPr/>
        </p:nvSpPr>
        <p:spPr bwMode="auto">
          <a:xfrm>
            <a:off x="3903663" y="1000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24" name="Straight Connector 23">
            <a:extLst>
              <a:ext uri="{FF2B5EF4-FFF2-40B4-BE49-F238E27FC236}">
                <a16:creationId xmlns:a16="http://schemas.microsoft.com/office/drawing/2014/main" id="{1B5725A4-E808-4B73-A381-DD5CE0E32BCA}"/>
              </a:ext>
            </a:extLst>
          </p:cNvPr>
          <p:cNvCxnSpPr>
            <a:cxnSpLocks/>
          </p:cNvCxnSpPr>
          <p:nvPr/>
        </p:nvCxnSpPr>
        <p:spPr>
          <a:xfrm>
            <a:off x="3655825" y="2050676"/>
            <a:ext cx="1300157"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48E219CC-8A02-4982-94FE-E41B4E847098}"/>
              </a:ext>
            </a:extLst>
          </p:cNvPr>
          <p:cNvSpPr txBox="1"/>
          <p:nvPr/>
        </p:nvSpPr>
        <p:spPr>
          <a:xfrm>
            <a:off x="923925" y="3151791"/>
            <a:ext cx="7285504" cy="646331"/>
          </a:xfrm>
          <a:prstGeom prst="rect">
            <a:avLst/>
          </a:prstGeom>
          <a:noFill/>
          <a:ln w="19050">
            <a:solidFill>
              <a:schemeClr val="tx1"/>
            </a:solidFill>
          </a:ln>
        </p:spPr>
        <p:txBody>
          <a:bodyPr wrap="square" rtlCol="0">
            <a:spAutoFit/>
          </a:bodyPr>
          <a:lstStyle/>
          <a:p>
            <a:r>
              <a:rPr lang="en-US" b="0" i="0" dirty="0">
                <a:effectLst/>
                <a:latin typeface="Roboto"/>
              </a:rPr>
              <a:t>Thomas Bayes (1701 – 1761) was an English statistician, philosopher and Presbyterian minister.</a:t>
            </a:r>
            <a:endParaRPr lang="en-US" dirty="0"/>
          </a:p>
        </p:txBody>
      </p:sp>
      <p:sp>
        <p:nvSpPr>
          <p:cNvPr id="5" name="Slide Number Placeholder 4">
            <a:extLst>
              <a:ext uri="{FF2B5EF4-FFF2-40B4-BE49-F238E27FC236}">
                <a16:creationId xmlns:a16="http://schemas.microsoft.com/office/drawing/2014/main" id="{5A578BEB-80F7-4BC4-9542-93B882E1CF7B}"/>
              </a:ext>
            </a:extLst>
          </p:cNvPr>
          <p:cNvSpPr>
            <a:spLocks noGrp="1"/>
          </p:cNvSpPr>
          <p:nvPr>
            <p:ph type="sldNum" sz="quarter" idx="12"/>
          </p:nvPr>
        </p:nvSpPr>
        <p:spPr/>
        <p:txBody>
          <a:bodyPr/>
          <a:lstStyle/>
          <a:p>
            <a:fld id="{94A3494E-CDCF-47EC-94B6-0307F8300E8A}" type="slidenum">
              <a:rPr lang="en-US" smtClean="0"/>
              <a:t>14</a:t>
            </a:fld>
            <a:endParaRPr lang="en-US"/>
          </a:p>
        </p:txBody>
      </p:sp>
    </p:spTree>
    <p:extLst>
      <p:ext uri="{BB962C8B-B14F-4D97-AF65-F5344CB8AC3E}">
        <p14:creationId xmlns:p14="http://schemas.microsoft.com/office/powerpoint/2010/main" val="265084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9A3E44DA-D368-4CDA-842E-A44E674FBAE6}"/>
              </a:ext>
            </a:extLst>
          </p:cNvPr>
          <p:cNvSpPr>
            <a:spLocks noGrp="1" noChangeArrowheads="1"/>
          </p:cNvSpPr>
          <p:nvPr>
            <p:ph type="title"/>
          </p:nvPr>
        </p:nvSpPr>
        <p:spPr>
          <a:xfrm>
            <a:off x="3171825" y="289112"/>
            <a:ext cx="2800350" cy="857250"/>
          </a:xfrm>
        </p:spPr>
        <p:txBody>
          <a:bodyPr/>
          <a:lstStyle/>
          <a:p>
            <a:pPr>
              <a:defRPr/>
            </a:pPr>
            <a:r>
              <a:rPr lang="en-US" altLang="en-US" sz="2700" dirty="0">
                <a:solidFill>
                  <a:schemeClr val="tx1">
                    <a:lumMod val="75000"/>
                    <a:lumOff val="25000"/>
                  </a:schemeClr>
                </a:solidFill>
              </a:rPr>
              <a:t>Diagnostic test </a:t>
            </a:r>
          </a:p>
        </p:txBody>
      </p:sp>
      <p:sp>
        <p:nvSpPr>
          <p:cNvPr id="13315" name="Text Box 3">
            <a:extLst>
              <a:ext uri="{FF2B5EF4-FFF2-40B4-BE49-F238E27FC236}">
                <a16:creationId xmlns:a16="http://schemas.microsoft.com/office/drawing/2014/main" id="{3A7CE1A5-24FB-4B7C-A0A3-82CF7806B68E}"/>
              </a:ext>
            </a:extLst>
          </p:cNvPr>
          <p:cNvSpPr txBox="1">
            <a:spLocks noChangeArrowheads="1"/>
          </p:cNvSpPr>
          <p:nvPr/>
        </p:nvSpPr>
        <p:spPr bwMode="auto">
          <a:xfrm>
            <a:off x="1408579" y="817423"/>
            <a:ext cx="6057900" cy="3508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n-US" altLang="en-US" sz="2400" dirty="0">
                <a:latin typeface="Arial" panose="020B0604020202020204" pitchFamily="34" charset="0"/>
              </a:rPr>
              <a:t>                              </a:t>
            </a:r>
            <a:r>
              <a:rPr lang="en-US" altLang="en-US" sz="1500" dirty="0">
                <a:latin typeface="Arial" panose="020B0604020202020204" pitchFamily="34" charset="0"/>
              </a:rPr>
              <a:t>Disease     </a:t>
            </a:r>
          </a:p>
          <a:p>
            <a:pPr eaLnBrk="1" hangingPunct="1">
              <a:spcBef>
                <a:spcPct val="50000"/>
              </a:spcBef>
            </a:pPr>
            <a:r>
              <a:rPr lang="en-US" altLang="en-US" sz="1500" dirty="0">
                <a:latin typeface="Arial" panose="020B0604020202020204" pitchFamily="34" charset="0"/>
              </a:rPr>
              <a:t>                                            +                 -</a:t>
            </a:r>
          </a:p>
          <a:p>
            <a:pPr eaLnBrk="1" hangingPunct="1">
              <a:spcBef>
                <a:spcPct val="50000"/>
              </a:spcBef>
            </a:pPr>
            <a:r>
              <a:rPr lang="en-US" altLang="en-US" sz="1500" dirty="0">
                <a:latin typeface="Arial" panose="020B0604020202020204" pitchFamily="34" charset="0"/>
              </a:rPr>
              <a:t>                         Test   +      TP             FP     </a:t>
            </a:r>
          </a:p>
          <a:p>
            <a:pPr eaLnBrk="1" hangingPunct="1">
              <a:spcBef>
                <a:spcPct val="50000"/>
              </a:spcBef>
            </a:pPr>
            <a:r>
              <a:rPr lang="en-US" altLang="en-US" sz="1500" dirty="0">
                <a:latin typeface="Arial" panose="020B0604020202020204" pitchFamily="34" charset="0"/>
              </a:rPr>
              <a:t>                                   -       FN            TN       </a:t>
            </a:r>
          </a:p>
          <a:p>
            <a:pPr eaLnBrk="1" hangingPunct="1">
              <a:spcBef>
                <a:spcPct val="50000"/>
              </a:spcBef>
            </a:pPr>
            <a:r>
              <a:rPr lang="en-US" altLang="en-US" sz="1500" dirty="0">
                <a:latin typeface="Arial" panose="020B0604020202020204" pitchFamily="34" charset="0"/>
              </a:rPr>
              <a:t>   </a:t>
            </a:r>
          </a:p>
          <a:p>
            <a:pPr eaLnBrk="1" hangingPunct="1">
              <a:spcBef>
                <a:spcPct val="50000"/>
              </a:spcBef>
            </a:pPr>
            <a:r>
              <a:rPr lang="en-US" altLang="en-US" sz="1500" b="1" dirty="0">
                <a:latin typeface="Arial" panose="020B0604020202020204" pitchFamily="34" charset="0"/>
              </a:rPr>
              <a:t>Sensitivity = TP/(TP+FN)       Specificity = TN/(TN+FP)</a:t>
            </a:r>
          </a:p>
          <a:p>
            <a:pPr eaLnBrk="1" hangingPunct="1">
              <a:spcBef>
                <a:spcPct val="50000"/>
              </a:spcBef>
            </a:pPr>
            <a:r>
              <a:rPr lang="en-US" altLang="en-US" sz="1500" b="1" dirty="0">
                <a:latin typeface="Arial" panose="020B0604020202020204" pitchFamily="34" charset="0"/>
              </a:rPr>
              <a:t>           PPV = TP/(TP+FP)                 NPV = TN/(TN+FN)</a:t>
            </a:r>
          </a:p>
          <a:p>
            <a:pPr eaLnBrk="1" hangingPunct="1">
              <a:spcBef>
                <a:spcPct val="50000"/>
              </a:spcBef>
            </a:pPr>
            <a:r>
              <a:rPr lang="en-US" altLang="en-US" sz="1500" b="1" dirty="0">
                <a:latin typeface="Arial" panose="020B0604020202020204" pitchFamily="34" charset="0"/>
              </a:rPr>
              <a:t>      FP rate = FP/(FP+TN)            FN rate = FN/(FN+TP)</a:t>
            </a:r>
          </a:p>
          <a:p>
            <a:pPr eaLnBrk="1" hangingPunct="1">
              <a:spcBef>
                <a:spcPct val="50000"/>
              </a:spcBef>
            </a:pPr>
            <a:r>
              <a:rPr lang="en-US" altLang="en-US" sz="2400" dirty="0">
                <a:latin typeface="Arial" panose="020B0604020202020204" pitchFamily="34" charset="0"/>
              </a:rPr>
              <a:t>               </a:t>
            </a:r>
            <a:r>
              <a:rPr lang="en-US" altLang="en-US" sz="2700" dirty="0">
                <a:latin typeface="Arial" panose="020B0604020202020204" pitchFamily="34" charset="0"/>
              </a:rPr>
              <a:t>  </a:t>
            </a:r>
          </a:p>
        </p:txBody>
      </p:sp>
      <p:pic>
        <p:nvPicPr>
          <p:cNvPr id="4" name="Picture 3" descr="A close up of a device&#10;&#10;Description automatically generated">
            <a:extLst>
              <a:ext uri="{FF2B5EF4-FFF2-40B4-BE49-F238E27FC236}">
                <a16:creationId xmlns:a16="http://schemas.microsoft.com/office/drawing/2014/main" id="{2C27E4B4-BFE4-48CD-B749-04E9D95806F5}"/>
              </a:ext>
            </a:extLst>
          </p:cNvPr>
          <p:cNvPicPr>
            <a:picLocks noChangeAspect="1"/>
          </p:cNvPicPr>
          <p:nvPr/>
        </p:nvPicPr>
        <p:blipFill>
          <a:blip r:embed="rId2"/>
          <a:stretch>
            <a:fillRect/>
          </a:stretch>
        </p:blipFill>
        <p:spPr>
          <a:xfrm>
            <a:off x="3785348" y="4377526"/>
            <a:ext cx="973604" cy="693742"/>
          </a:xfrm>
          <a:prstGeom prst="rect">
            <a:avLst/>
          </a:prstGeom>
        </p:spPr>
      </p:pic>
      <p:sp>
        <p:nvSpPr>
          <p:cNvPr id="2" name="Slide Number Placeholder 1">
            <a:extLst>
              <a:ext uri="{FF2B5EF4-FFF2-40B4-BE49-F238E27FC236}">
                <a16:creationId xmlns:a16="http://schemas.microsoft.com/office/drawing/2014/main" id="{5C0CF19A-375A-425A-97A4-E552017B749E}"/>
              </a:ext>
            </a:extLst>
          </p:cNvPr>
          <p:cNvSpPr>
            <a:spLocks noGrp="1"/>
          </p:cNvSpPr>
          <p:nvPr>
            <p:ph type="sldNum" sz="quarter" idx="12"/>
          </p:nvPr>
        </p:nvSpPr>
        <p:spPr/>
        <p:txBody>
          <a:bodyPr/>
          <a:lstStyle/>
          <a:p>
            <a:fld id="{94A3494E-CDCF-47EC-94B6-0307F8300E8A}" type="slidenum">
              <a:rPr lang="en-US" smtClean="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076D0C7E-E84E-48B5-A80B-10F4FDE51EDF}"/>
              </a:ext>
            </a:extLst>
          </p:cNvPr>
          <p:cNvSpPr>
            <a:spLocks noGrp="1" noChangeArrowheads="1"/>
          </p:cNvSpPr>
          <p:nvPr>
            <p:ph type="title"/>
          </p:nvPr>
        </p:nvSpPr>
        <p:spPr/>
        <p:txBody>
          <a:bodyPr/>
          <a:lstStyle/>
          <a:p>
            <a:pPr>
              <a:defRPr/>
            </a:pPr>
            <a:r>
              <a:rPr lang="en-US" altLang="en-US" b="1" dirty="0">
                <a:solidFill>
                  <a:schemeClr val="tx1">
                    <a:lumMod val="75000"/>
                    <a:lumOff val="25000"/>
                  </a:schemeClr>
                </a:solidFill>
              </a:rPr>
              <a:t>Test statistics</a:t>
            </a:r>
          </a:p>
        </p:txBody>
      </p:sp>
      <p:sp>
        <p:nvSpPr>
          <p:cNvPr id="14339" name="Rectangle 3">
            <a:extLst>
              <a:ext uri="{FF2B5EF4-FFF2-40B4-BE49-F238E27FC236}">
                <a16:creationId xmlns:a16="http://schemas.microsoft.com/office/drawing/2014/main" id="{B0405512-B310-4AA1-B54F-CB8DD5A84DDF}"/>
              </a:ext>
            </a:extLst>
          </p:cNvPr>
          <p:cNvSpPr>
            <a:spLocks noGrp="1"/>
          </p:cNvSpPr>
          <p:nvPr>
            <p:ph idx="1"/>
          </p:nvPr>
        </p:nvSpPr>
        <p:spPr>
          <a:xfrm>
            <a:off x="1344706" y="951380"/>
            <a:ext cx="6172200" cy="3017044"/>
          </a:xfrm>
        </p:spPr>
        <p:txBody>
          <a:bodyPr/>
          <a:lstStyle/>
          <a:p>
            <a:pPr eaLnBrk="1" hangingPunct="1"/>
            <a:r>
              <a:rPr lang="en-US" altLang="en-US" sz="2100" u="sng" dirty="0"/>
              <a:t>Sensitivity</a:t>
            </a:r>
            <a:r>
              <a:rPr lang="en-US" altLang="en-US" sz="2100" dirty="0"/>
              <a:t>:  proportion of TP correctly identified by test</a:t>
            </a:r>
          </a:p>
          <a:p>
            <a:pPr eaLnBrk="1" hangingPunct="1"/>
            <a:r>
              <a:rPr lang="en-US" altLang="en-US" sz="2100" u="sng" dirty="0"/>
              <a:t>Specificity</a:t>
            </a:r>
            <a:r>
              <a:rPr lang="en-US" altLang="en-US" sz="2100" dirty="0"/>
              <a:t>:  proportion of TN correctly identified by test</a:t>
            </a:r>
          </a:p>
          <a:p>
            <a:pPr eaLnBrk="1" hangingPunct="1"/>
            <a:r>
              <a:rPr lang="en-US" altLang="en-US" sz="2100" u="sng" dirty="0"/>
              <a:t>Positive Predictive Value (PPV)</a:t>
            </a:r>
            <a:r>
              <a:rPr lang="en-US" altLang="en-US" sz="2100" dirty="0"/>
              <a:t>:  proportion of patients with + test that have the disease</a:t>
            </a:r>
          </a:p>
          <a:p>
            <a:pPr eaLnBrk="1" hangingPunct="1"/>
            <a:r>
              <a:rPr lang="en-US" altLang="en-US" sz="2100" u="sng" dirty="0"/>
              <a:t>Negative Predictive Value (NPV)</a:t>
            </a:r>
            <a:r>
              <a:rPr lang="en-US" altLang="en-US" sz="2100" dirty="0"/>
              <a:t>:  proportion of patients with – test that don’t have the disease</a:t>
            </a:r>
          </a:p>
        </p:txBody>
      </p:sp>
      <p:pic>
        <p:nvPicPr>
          <p:cNvPr id="4" name="Picture 3" descr="A close up of a device&#10;&#10;Description automatically generated">
            <a:extLst>
              <a:ext uri="{FF2B5EF4-FFF2-40B4-BE49-F238E27FC236}">
                <a16:creationId xmlns:a16="http://schemas.microsoft.com/office/drawing/2014/main" id="{BE4A9847-EEE7-44BA-8F97-1AFE48F554F5}"/>
              </a:ext>
            </a:extLst>
          </p:cNvPr>
          <p:cNvPicPr>
            <a:picLocks noChangeAspect="1"/>
          </p:cNvPicPr>
          <p:nvPr/>
        </p:nvPicPr>
        <p:blipFill>
          <a:blip r:embed="rId2"/>
          <a:stretch>
            <a:fillRect/>
          </a:stretch>
        </p:blipFill>
        <p:spPr>
          <a:xfrm>
            <a:off x="3785348" y="4377526"/>
            <a:ext cx="973604" cy="69374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a:extLst>
              <a:ext uri="{FF2B5EF4-FFF2-40B4-BE49-F238E27FC236}">
                <a16:creationId xmlns:a16="http://schemas.microsoft.com/office/drawing/2014/main" id="{02352621-3B01-4446-8E07-B3336EB65449}"/>
              </a:ext>
            </a:extLst>
          </p:cNvPr>
          <p:cNvSpPr>
            <a:spLocks noGrp="1"/>
          </p:cNvSpPr>
          <p:nvPr>
            <p:ph idx="1"/>
          </p:nvPr>
        </p:nvSpPr>
        <p:spPr>
          <a:xfrm>
            <a:off x="1128900" y="712345"/>
            <a:ext cx="7215000" cy="3017044"/>
          </a:xfrm>
        </p:spPr>
        <p:txBody>
          <a:bodyPr/>
          <a:lstStyle/>
          <a:p>
            <a:pPr eaLnBrk="1" hangingPunct="1"/>
            <a:r>
              <a:rPr lang="en-US" altLang="en-US" u="sng" dirty="0"/>
              <a:t>Prevalence</a:t>
            </a:r>
            <a:r>
              <a:rPr lang="en-US" altLang="en-US" dirty="0"/>
              <a:t>:  proportion of disease in a given population.</a:t>
            </a:r>
          </a:p>
          <a:p>
            <a:pPr eaLnBrk="1" hangingPunct="1"/>
            <a:r>
              <a:rPr lang="en-US" altLang="en-US" dirty="0"/>
              <a:t>Sensitivity and specificity of a test are independent of prevalence.</a:t>
            </a:r>
          </a:p>
          <a:p>
            <a:pPr eaLnBrk="1" hangingPunct="1"/>
            <a:r>
              <a:rPr lang="en-US" altLang="en-US" dirty="0"/>
              <a:t>PPV and NPV dependent on prevalence.</a:t>
            </a:r>
          </a:p>
          <a:p>
            <a:pPr eaLnBrk="1" hangingPunct="1">
              <a:buFont typeface="Wingdings" panose="05000000000000000000" pitchFamily="2" charset="2"/>
              <a:buNone/>
            </a:pPr>
            <a:endParaRPr lang="en-US" altLang="en-US" dirty="0"/>
          </a:p>
        </p:txBody>
      </p:sp>
      <p:pic>
        <p:nvPicPr>
          <p:cNvPr id="4" name="Picture 3" descr="A close up of a device&#10;&#10;Description automatically generated">
            <a:extLst>
              <a:ext uri="{FF2B5EF4-FFF2-40B4-BE49-F238E27FC236}">
                <a16:creationId xmlns:a16="http://schemas.microsoft.com/office/drawing/2014/main" id="{955308D7-2AB7-47E6-9C37-CABB9865EEE0}"/>
              </a:ext>
            </a:extLst>
          </p:cNvPr>
          <p:cNvPicPr>
            <a:picLocks noChangeAspect="1"/>
          </p:cNvPicPr>
          <p:nvPr/>
        </p:nvPicPr>
        <p:blipFill>
          <a:blip r:embed="rId2"/>
          <a:stretch>
            <a:fillRect/>
          </a:stretch>
        </p:blipFill>
        <p:spPr>
          <a:xfrm>
            <a:off x="3785348" y="4377526"/>
            <a:ext cx="973604" cy="69374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4">
            <a:extLst>
              <a:ext uri="{FF2B5EF4-FFF2-40B4-BE49-F238E27FC236}">
                <a16:creationId xmlns:a16="http://schemas.microsoft.com/office/drawing/2014/main" id="{81FA3EA4-CA6E-4FFA-9B52-39DB30BE9AF0}"/>
              </a:ext>
            </a:extLst>
          </p:cNvPr>
          <p:cNvSpPr txBox="1">
            <a:spLocks noChangeArrowheads="1"/>
          </p:cNvSpPr>
          <p:nvPr/>
        </p:nvSpPr>
        <p:spPr bwMode="auto">
          <a:xfrm>
            <a:off x="1926431" y="114300"/>
            <a:ext cx="6057900" cy="5020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sz="1050" b="1" dirty="0">
                <a:latin typeface="Arial" panose="020B0604020202020204" pitchFamily="34" charset="0"/>
              </a:rPr>
              <a:t>Bayes' Theorem </a:t>
            </a:r>
            <a:endParaRPr lang="en-US" altLang="en-US" sz="1050" dirty="0">
              <a:latin typeface="Arial" panose="020B0604020202020204" pitchFamily="34" charset="0"/>
            </a:endParaRPr>
          </a:p>
          <a:p>
            <a:pPr eaLnBrk="1" hangingPunct="1"/>
            <a:r>
              <a:rPr lang="en-US" altLang="en-US" sz="1050" dirty="0">
                <a:latin typeface="Arial" panose="020B0604020202020204" pitchFamily="34" charset="0"/>
              </a:rPr>
              <a:t>estimating predictive values for specific prevalence.  </a:t>
            </a:r>
          </a:p>
          <a:p>
            <a:pPr eaLnBrk="1" hangingPunct="1"/>
            <a:r>
              <a:rPr lang="en-US" altLang="en-US" sz="1050" dirty="0">
                <a:latin typeface="Arial" panose="020B0604020202020204" pitchFamily="34" charset="0"/>
              </a:rPr>
              <a:t>                      P(+|D) x P(D)</a:t>
            </a:r>
          </a:p>
          <a:p>
            <a:pPr eaLnBrk="1" hangingPunct="1"/>
            <a:r>
              <a:rPr lang="en-US" altLang="en-US" sz="1050" dirty="0">
                <a:latin typeface="Arial" panose="020B0604020202020204" pitchFamily="34" charset="0"/>
              </a:rPr>
              <a:t>        P(D|+) = ------------------</a:t>
            </a:r>
          </a:p>
          <a:p>
            <a:pPr eaLnBrk="1" hangingPunct="1"/>
            <a:r>
              <a:rPr lang="en-US" altLang="en-US" sz="1050" dirty="0">
                <a:latin typeface="Arial" panose="020B0604020202020204" pitchFamily="34" charset="0"/>
              </a:rPr>
              <a:t>                           P(+)</a:t>
            </a:r>
          </a:p>
          <a:p>
            <a:pPr eaLnBrk="1" hangingPunct="1"/>
            <a:r>
              <a:rPr lang="en-US" altLang="en-US" sz="1050" dirty="0">
                <a:latin typeface="Arial" panose="020B0604020202020204" pitchFamily="34" charset="0"/>
              </a:rPr>
              <a:t>      </a:t>
            </a:r>
          </a:p>
          <a:p>
            <a:pPr eaLnBrk="1" hangingPunct="1"/>
            <a:r>
              <a:rPr lang="en-US" altLang="en-US" sz="1050" dirty="0">
                <a:latin typeface="Arial" panose="020B0604020202020204" pitchFamily="34" charset="0"/>
              </a:rPr>
              <a:t>Prior probability - prevalence</a:t>
            </a:r>
          </a:p>
          <a:p>
            <a:pPr eaLnBrk="1" hangingPunct="1"/>
            <a:r>
              <a:rPr lang="en-US" altLang="en-US" sz="1050" dirty="0">
                <a:latin typeface="Arial" panose="020B0604020202020204" pitchFamily="34" charset="0"/>
              </a:rPr>
              <a:t>      </a:t>
            </a:r>
          </a:p>
          <a:p>
            <a:pPr eaLnBrk="1" hangingPunct="1"/>
            <a:r>
              <a:rPr lang="en-US" altLang="en-US" sz="1050" dirty="0">
                <a:latin typeface="Arial" panose="020B0604020202020204" pitchFamily="34" charset="0"/>
              </a:rPr>
              <a:t>Posterior probabilities:  PPV and 1 - NPV are revised estimates of the prior for patients                               positive and negative to the test.</a:t>
            </a:r>
          </a:p>
          <a:p>
            <a:pPr eaLnBrk="1" hangingPunct="1"/>
            <a:endParaRPr lang="en-US" altLang="en-US" sz="1050" dirty="0">
              <a:latin typeface="Arial" panose="020B0604020202020204" pitchFamily="34" charset="0"/>
            </a:endParaRPr>
          </a:p>
          <a:p>
            <a:pPr eaLnBrk="1" hangingPunct="1"/>
            <a:r>
              <a:rPr lang="en-US" altLang="en-US" sz="1050" dirty="0">
                <a:latin typeface="Arial" panose="020B0604020202020204" pitchFamily="34" charset="0"/>
              </a:rPr>
              <a:t>                                   P(+|D) x P(D)</a:t>
            </a:r>
          </a:p>
          <a:p>
            <a:pPr eaLnBrk="1" hangingPunct="1"/>
            <a:r>
              <a:rPr lang="en-US" altLang="en-US" sz="1050" dirty="0">
                <a:latin typeface="Arial" panose="020B0604020202020204" pitchFamily="34" charset="0"/>
              </a:rPr>
              <a:t>        P(D|+) = --------------------------------------------</a:t>
            </a:r>
          </a:p>
          <a:p>
            <a:pPr eaLnBrk="1" hangingPunct="1"/>
            <a:r>
              <a:rPr lang="en-US" altLang="en-US" sz="1050" dirty="0">
                <a:latin typeface="Arial" panose="020B0604020202020204" pitchFamily="34" charset="0"/>
              </a:rPr>
              <a:t>                       P(+|D) x P(D) + P(+|ND) x P(ND)</a:t>
            </a:r>
          </a:p>
          <a:p>
            <a:pPr eaLnBrk="1" hangingPunct="1"/>
            <a:endParaRPr lang="en-US" altLang="en-US" sz="1050" dirty="0">
              <a:latin typeface="Arial" panose="020B0604020202020204" pitchFamily="34" charset="0"/>
            </a:endParaRPr>
          </a:p>
          <a:p>
            <a:pPr eaLnBrk="1" hangingPunct="1"/>
            <a:r>
              <a:rPr lang="en-US" altLang="en-US" sz="1050" dirty="0">
                <a:latin typeface="Arial" panose="020B0604020202020204" pitchFamily="34" charset="0"/>
              </a:rPr>
              <a:t>                                                                                         P(D) = Prevalence</a:t>
            </a:r>
          </a:p>
          <a:p>
            <a:pPr eaLnBrk="1" hangingPunct="1"/>
            <a:r>
              <a:rPr lang="en-US" altLang="en-US" sz="1050" dirty="0">
                <a:latin typeface="Arial" panose="020B0604020202020204" pitchFamily="34" charset="0"/>
              </a:rPr>
              <a:t>                                                                                      P(D|+) = PPV</a:t>
            </a:r>
          </a:p>
          <a:p>
            <a:pPr eaLnBrk="1" hangingPunct="1"/>
            <a:r>
              <a:rPr lang="en-US" altLang="en-US" sz="1050" dirty="0">
                <a:latin typeface="Arial" panose="020B0604020202020204" pitchFamily="34" charset="0"/>
              </a:rPr>
              <a:t>                                                                                      P(+|D) = Sensitivity</a:t>
            </a:r>
          </a:p>
          <a:p>
            <a:pPr eaLnBrk="1" hangingPunct="1"/>
            <a:r>
              <a:rPr lang="en-US" altLang="en-US" sz="1050" dirty="0">
                <a:latin typeface="Arial" panose="020B0604020202020204" pitchFamily="34" charset="0"/>
              </a:rPr>
              <a:t>                                                                                   P(+|ND) = 1 - Specificity</a:t>
            </a:r>
          </a:p>
          <a:p>
            <a:pPr eaLnBrk="1" hangingPunct="1"/>
            <a:r>
              <a:rPr lang="en-US" altLang="en-US" sz="1050" dirty="0">
                <a:latin typeface="Arial" panose="020B0604020202020204" pitchFamily="34" charset="0"/>
              </a:rPr>
              <a:t>                           sensitivity x prevalence</a:t>
            </a:r>
          </a:p>
          <a:p>
            <a:pPr eaLnBrk="1" hangingPunct="1"/>
            <a:r>
              <a:rPr lang="en-US" altLang="en-US" sz="1050" dirty="0">
                <a:latin typeface="Arial" panose="020B0604020202020204" pitchFamily="34" charset="0"/>
              </a:rPr>
              <a:t>PPV = ------------------------------------------------------------------------------</a:t>
            </a:r>
          </a:p>
          <a:p>
            <a:pPr eaLnBrk="1" hangingPunct="1"/>
            <a:r>
              <a:rPr lang="en-US" altLang="en-US" sz="1050" dirty="0">
                <a:latin typeface="Arial" panose="020B0604020202020204" pitchFamily="34" charset="0"/>
              </a:rPr>
              <a:t>           sensitivity x prevalence + (1 - specificity) x (1 - prevalence)</a:t>
            </a:r>
          </a:p>
          <a:p>
            <a:pPr eaLnBrk="1" hangingPunct="1"/>
            <a:endParaRPr lang="en-US" altLang="en-US" sz="1050" dirty="0">
              <a:latin typeface="Arial" panose="020B0604020202020204" pitchFamily="34" charset="0"/>
            </a:endParaRPr>
          </a:p>
          <a:p>
            <a:pPr eaLnBrk="1" hangingPunct="1"/>
            <a:r>
              <a:rPr lang="en-US" altLang="en-US" sz="1050" dirty="0">
                <a:latin typeface="Arial" panose="020B0604020202020204" pitchFamily="34" charset="0"/>
              </a:rPr>
              <a:t>By a similar argument:</a:t>
            </a:r>
          </a:p>
          <a:p>
            <a:pPr eaLnBrk="1" hangingPunct="1"/>
            <a:endParaRPr lang="en-US" altLang="en-US" sz="1050" dirty="0">
              <a:latin typeface="Arial" panose="020B0604020202020204" pitchFamily="34" charset="0"/>
            </a:endParaRPr>
          </a:p>
          <a:p>
            <a:pPr eaLnBrk="1" hangingPunct="1"/>
            <a:r>
              <a:rPr lang="en-US" altLang="en-US" sz="1050" dirty="0">
                <a:latin typeface="Arial" panose="020B0604020202020204" pitchFamily="34" charset="0"/>
              </a:rPr>
              <a:t>                         specificity x (1 - prevalence)</a:t>
            </a:r>
          </a:p>
          <a:p>
            <a:pPr eaLnBrk="1" hangingPunct="1"/>
            <a:r>
              <a:rPr lang="en-US" altLang="en-US" sz="1050" dirty="0">
                <a:latin typeface="Arial" panose="020B0604020202020204" pitchFamily="34" charset="0"/>
              </a:rPr>
              <a:t>NPV = ------------------------------------------------------------------------------</a:t>
            </a:r>
          </a:p>
          <a:p>
            <a:pPr eaLnBrk="1" hangingPunct="1"/>
            <a:r>
              <a:rPr lang="en-US" altLang="en-US" sz="1050" dirty="0">
                <a:latin typeface="Arial" panose="020B0604020202020204" pitchFamily="34" charset="0"/>
              </a:rPr>
              <a:t>           (1 - sensitivity) x prevalence + specificity x (1 - prevalence)</a:t>
            </a:r>
          </a:p>
          <a:p>
            <a:pPr eaLnBrk="1" hangingPunct="1">
              <a:spcBef>
                <a:spcPct val="50000"/>
              </a:spcBef>
            </a:pPr>
            <a:r>
              <a:rPr lang="en-US" altLang="en-US" sz="1050" dirty="0">
                <a:latin typeface="Arial" panose="020B0604020202020204" pitchFamily="34" charset="0"/>
              </a:rPr>
              <a:t> </a:t>
            </a:r>
          </a:p>
        </p:txBody>
      </p:sp>
      <p:sp>
        <p:nvSpPr>
          <p:cNvPr id="2" name="Rectangle 1">
            <a:extLst>
              <a:ext uri="{FF2B5EF4-FFF2-40B4-BE49-F238E27FC236}">
                <a16:creationId xmlns:a16="http://schemas.microsoft.com/office/drawing/2014/main" id="{8496BC3F-4222-47BE-B555-14066E41F5F5}"/>
              </a:ext>
            </a:extLst>
          </p:cNvPr>
          <p:cNvSpPr/>
          <p:nvPr/>
        </p:nvSpPr>
        <p:spPr>
          <a:xfrm>
            <a:off x="4948518" y="2507876"/>
            <a:ext cx="1580028" cy="73286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4">
            <a:extLst>
              <a:ext uri="{FF2B5EF4-FFF2-40B4-BE49-F238E27FC236}">
                <a16:creationId xmlns:a16="http://schemas.microsoft.com/office/drawing/2014/main" id="{2BC3933A-F767-4E8F-BAF7-1306EF63C99E}"/>
              </a:ext>
            </a:extLst>
          </p:cNvPr>
          <p:cNvSpPr txBox="1">
            <a:spLocks noChangeArrowheads="1"/>
          </p:cNvSpPr>
          <p:nvPr/>
        </p:nvSpPr>
        <p:spPr bwMode="auto">
          <a:xfrm>
            <a:off x="1563220" y="769844"/>
            <a:ext cx="5772150" cy="286232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sz="1050" dirty="0">
                <a:latin typeface="Courier New" panose="02070309020205020404" pitchFamily="49" charset="0"/>
              </a:rPr>
              <a:t>                                     </a:t>
            </a:r>
            <a:r>
              <a:rPr lang="en-US" altLang="en-US" sz="1200" dirty="0">
                <a:latin typeface="Courier New" panose="02070309020205020404" pitchFamily="49" charset="0"/>
              </a:rPr>
              <a:t>Pathology</a:t>
            </a:r>
          </a:p>
          <a:p>
            <a:pPr eaLnBrk="1" hangingPunct="1"/>
            <a:r>
              <a:rPr lang="en-US" altLang="en-US" sz="1200" dirty="0">
                <a:latin typeface="Courier New" panose="02070309020205020404" pitchFamily="49" charset="0"/>
              </a:rPr>
              <a:t>                         Abnormal         Normal       Total</a:t>
            </a:r>
          </a:p>
          <a:p>
            <a:pPr eaLnBrk="1" hangingPunct="1"/>
            <a:r>
              <a:rPr lang="en-US" altLang="en-US" sz="1200" dirty="0">
                <a:latin typeface="Courier New" panose="02070309020205020404" pitchFamily="49" charset="0"/>
              </a:rPr>
              <a:t>                           (+)             (-)</a:t>
            </a:r>
          </a:p>
          <a:p>
            <a:pPr eaLnBrk="1" hangingPunct="1"/>
            <a:r>
              <a:rPr lang="en-US" altLang="en-US" sz="1200" dirty="0">
                <a:latin typeface="Courier New" panose="02070309020205020404" pitchFamily="49" charset="0"/>
              </a:rPr>
              <a:t>            Abnormal(+)    231             32           263</a:t>
            </a:r>
          </a:p>
          <a:p>
            <a:pPr eaLnBrk="1" hangingPunct="1"/>
            <a:r>
              <a:rPr lang="en-US" altLang="en-US" sz="1200" dirty="0">
                <a:latin typeface="Courier New" panose="02070309020205020404" pitchFamily="49" charset="0"/>
              </a:rPr>
              <a:t>     Test</a:t>
            </a:r>
          </a:p>
          <a:p>
            <a:pPr eaLnBrk="1" hangingPunct="1"/>
            <a:r>
              <a:rPr lang="en-US" altLang="en-US" sz="1200" dirty="0">
                <a:latin typeface="Courier New" panose="02070309020205020404" pitchFamily="49" charset="0"/>
              </a:rPr>
              <a:t>            Normal(-)       27             54            81</a:t>
            </a:r>
          </a:p>
          <a:p>
            <a:pPr eaLnBrk="1" hangingPunct="1"/>
            <a:r>
              <a:rPr lang="en-US" altLang="en-US" sz="1200" dirty="0">
                <a:latin typeface="Courier New" panose="02070309020205020404" pitchFamily="49" charset="0"/>
              </a:rPr>
              <a:t>           </a:t>
            </a:r>
          </a:p>
          <a:p>
            <a:pPr eaLnBrk="1" hangingPunct="1"/>
            <a:r>
              <a:rPr lang="en-US" altLang="en-US" sz="1200" dirty="0">
                <a:latin typeface="Courier New" panose="02070309020205020404" pitchFamily="49" charset="0"/>
              </a:rPr>
              <a:t>            Total          258             86           344</a:t>
            </a:r>
          </a:p>
          <a:p>
            <a:pPr eaLnBrk="1" hangingPunct="1"/>
            <a:endParaRPr lang="en-US" altLang="en-US" sz="1200" dirty="0">
              <a:latin typeface="Courier New" panose="02070309020205020404" pitchFamily="49" charset="0"/>
            </a:endParaRPr>
          </a:p>
          <a:p>
            <a:pPr eaLnBrk="1" hangingPunct="1"/>
            <a:endParaRPr lang="en-US" altLang="en-US" sz="1200" dirty="0">
              <a:latin typeface="Courier New" panose="02070309020205020404" pitchFamily="49" charset="0"/>
            </a:endParaRPr>
          </a:p>
          <a:p>
            <a:pPr eaLnBrk="1" hangingPunct="1"/>
            <a:r>
              <a:rPr lang="en-US" altLang="en-US" sz="1200" b="1" dirty="0">
                <a:latin typeface="Courier New" panose="02070309020205020404" pitchFamily="49" charset="0"/>
              </a:rPr>
              <a:t>Sensitivity = 231/258 = 0.895</a:t>
            </a:r>
          </a:p>
          <a:p>
            <a:pPr eaLnBrk="1" hangingPunct="1"/>
            <a:r>
              <a:rPr lang="en-US" altLang="en-US" sz="1200" b="1" dirty="0">
                <a:latin typeface="Courier New" panose="02070309020205020404" pitchFamily="49" charset="0"/>
              </a:rPr>
              <a:t>Specificity = 54/86   = 0.628</a:t>
            </a:r>
          </a:p>
          <a:p>
            <a:pPr eaLnBrk="1" hangingPunct="1"/>
            <a:r>
              <a:rPr lang="en-US" altLang="en-US" sz="1200" b="1" dirty="0">
                <a:latin typeface="Courier New" panose="02070309020205020404" pitchFamily="49" charset="0"/>
              </a:rPr>
              <a:t>PPV         = 231/263 = 0.878</a:t>
            </a:r>
          </a:p>
          <a:p>
            <a:pPr eaLnBrk="1" hangingPunct="1"/>
            <a:r>
              <a:rPr lang="en-US" altLang="en-US" sz="1200" b="1" dirty="0">
                <a:latin typeface="Courier New" panose="02070309020205020404" pitchFamily="49" charset="0"/>
              </a:rPr>
              <a:t>NPV         = 54/81   = 0.667</a:t>
            </a:r>
          </a:p>
          <a:p>
            <a:pPr eaLnBrk="1" hangingPunct="1"/>
            <a:r>
              <a:rPr lang="en-US" altLang="en-US" sz="1200" b="1" dirty="0">
                <a:highlight>
                  <a:srgbClr val="FFFF00"/>
                </a:highlight>
                <a:latin typeface="Courier New" panose="02070309020205020404" pitchFamily="49" charset="0"/>
              </a:rPr>
              <a:t>Prevalence  = 258/344 = 0.750</a:t>
            </a:r>
          </a:p>
        </p:txBody>
      </p:sp>
      <p:pic>
        <p:nvPicPr>
          <p:cNvPr id="4" name="Picture 3" descr="A close up of a device&#10;&#10;Description automatically generated">
            <a:extLst>
              <a:ext uri="{FF2B5EF4-FFF2-40B4-BE49-F238E27FC236}">
                <a16:creationId xmlns:a16="http://schemas.microsoft.com/office/drawing/2014/main" id="{D47D2C3C-698E-43C7-942F-7F80DCC24BB8}"/>
              </a:ext>
            </a:extLst>
          </p:cNvPr>
          <p:cNvPicPr>
            <a:picLocks noChangeAspect="1"/>
          </p:cNvPicPr>
          <p:nvPr/>
        </p:nvPicPr>
        <p:blipFill>
          <a:blip r:embed="rId2"/>
          <a:stretch>
            <a:fillRect/>
          </a:stretch>
        </p:blipFill>
        <p:spPr>
          <a:xfrm>
            <a:off x="3785348" y="4377526"/>
            <a:ext cx="973604" cy="69374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2A3C4-98D7-441D-A74B-5ADAE1017175}"/>
              </a:ext>
            </a:extLst>
          </p:cNvPr>
          <p:cNvSpPr>
            <a:spLocks noGrp="1"/>
          </p:cNvSpPr>
          <p:nvPr>
            <p:ph type="title"/>
          </p:nvPr>
        </p:nvSpPr>
        <p:spPr/>
        <p:txBody>
          <a:bodyPr/>
          <a:lstStyle/>
          <a:p>
            <a:r>
              <a:rPr lang="en-US" b="1" dirty="0"/>
              <a:t>Outline</a:t>
            </a:r>
          </a:p>
        </p:txBody>
      </p:sp>
      <p:sp>
        <p:nvSpPr>
          <p:cNvPr id="3" name="Content Placeholder 2">
            <a:extLst>
              <a:ext uri="{FF2B5EF4-FFF2-40B4-BE49-F238E27FC236}">
                <a16:creationId xmlns:a16="http://schemas.microsoft.com/office/drawing/2014/main" id="{9FC33281-C4E5-4C88-913B-CB67F41963B4}"/>
              </a:ext>
            </a:extLst>
          </p:cNvPr>
          <p:cNvSpPr>
            <a:spLocks noGrp="1"/>
          </p:cNvSpPr>
          <p:nvPr>
            <p:ph idx="1"/>
          </p:nvPr>
        </p:nvSpPr>
        <p:spPr>
          <a:xfrm>
            <a:off x="457200" y="942538"/>
            <a:ext cx="7523629" cy="2963863"/>
          </a:xfrm>
        </p:spPr>
        <p:txBody>
          <a:bodyPr>
            <a:normAutofit fontScale="92500"/>
          </a:bodyPr>
          <a:lstStyle/>
          <a:p>
            <a:r>
              <a:rPr lang="en-US" dirty="0"/>
              <a:t>Frequentist (classical) review.</a:t>
            </a:r>
          </a:p>
          <a:p>
            <a:r>
              <a:rPr lang="en-US" dirty="0"/>
              <a:t>Bayesian perspective.</a:t>
            </a:r>
          </a:p>
          <a:p>
            <a:r>
              <a:rPr lang="en-US" dirty="0"/>
              <a:t>Examples:</a:t>
            </a:r>
          </a:p>
          <a:p>
            <a:pPr marL="0" indent="0">
              <a:buNone/>
            </a:pPr>
            <a:r>
              <a:rPr lang="en-US" dirty="0"/>
              <a:t>      Diagnostic tests: positive predictive values.</a:t>
            </a:r>
          </a:p>
          <a:p>
            <a:pPr marL="0" indent="0">
              <a:buNone/>
            </a:pPr>
            <a:r>
              <a:rPr lang="en-US" dirty="0"/>
              <a:t>      Randomized trial of medications for epilepsy.</a:t>
            </a:r>
          </a:p>
          <a:p>
            <a:pPr marL="0" indent="0">
              <a:buNone/>
            </a:pPr>
            <a:r>
              <a:rPr lang="en-US" dirty="0"/>
              <a:t>      Probabilistic sensitivity analysis (PSA).</a:t>
            </a:r>
          </a:p>
        </p:txBody>
      </p:sp>
      <p:pic>
        <p:nvPicPr>
          <p:cNvPr id="5" name="Picture 4" descr="A close up of a device&#10;&#10;Description automatically generated">
            <a:extLst>
              <a:ext uri="{FF2B5EF4-FFF2-40B4-BE49-F238E27FC236}">
                <a16:creationId xmlns:a16="http://schemas.microsoft.com/office/drawing/2014/main" id="{9032452A-9A68-479D-A66C-10A208ACC4A5}"/>
              </a:ext>
            </a:extLst>
          </p:cNvPr>
          <p:cNvPicPr>
            <a:picLocks noChangeAspect="1"/>
          </p:cNvPicPr>
          <p:nvPr/>
        </p:nvPicPr>
        <p:blipFill>
          <a:blip r:embed="rId2"/>
          <a:stretch>
            <a:fillRect/>
          </a:stretch>
        </p:blipFill>
        <p:spPr>
          <a:xfrm>
            <a:off x="3460891" y="4076409"/>
            <a:ext cx="1352106" cy="963444"/>
          </a:xfrm>
          <a:prstGeom prst="rect">
            <a:avLst/>
          </a:prstGeom>
        </p:spPr>
      </p:pic>
    </p:spTree>
    <p:extLst>
      <p:ext uri="{BB962C8B-B14F-4D97-AF65-F5344CB8AC3E}">
        <p14:creationId xmlns:p14="http://schemas.microsoft.com/office/powerpoint/2010/main" val="3835456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ext Box 5">
            <a:extLst>
              <a:ext uri="{FF2B5EF4-FFF2-40B4-BE49-F238E27FC236}">
                <a16:creationId xmlns:a16="http://schemas.microsoft.com/office/drawing/2014/main" id="{21B89A15-70EB-4302-BFC8-7D09C18805D9}"/>
              </a:ext>
            </a:extLst>
          </p:cNvPr>
          <p:cNvSpPr txBox="1">
            <a:spLocks noChangeArrowheads="1"/>
          </p:cNvSpPr>
          <p:nvPr/>
        </p:nvSpPr>
        <p:spPr bwMode="auto">
          <a:xfrm>
            <a:off x="1813673" y="2269534"/>
            <a:ext cx="3943350" cy="165045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n-US" altLang="en-US" sz="1350" b="1" dirty="0">
                <a:latin typeface="Arial" panose="020B0604020202020204" pitchFamily="34" charset="0"/>
              </a:rPr>
              <a:t>Solve for Prevalence = 0.25</a:t>
            </a:r>
          </a:p>
          <a:p>
            <a:pPr eaLnBrk="1" hangingPunct="1">
              <a:spcBef>
                <a:spcPct val="50000"/>
              </a:spcBef>
            </a:pPr>
            <a:r>
              <a:rPr lang="en-US" altLang="en-US" sz="1350" dirty="0">
                <a:latin typeface="Arial" panose="020B0604020202020204" pitchFamily="34" charset="0"/>
              </a:rPr>
              <a:t>                                0.895*.25                                                                           PPV = ---------------------------------------------------                                 	      0.895*.25 + (1 – 0.628)*(1 – 0.25) </a:t>
            </a:r>
          </a:p>
          <a:p>
            <a:pPr eaLnBrk="1" hangingPunct="1">
              <a:spcBef>
                <a:spcPct val="50000"/>
              </a:spcBef>
            </a:pPr>
            <a:r>
              <a:rPr lang="en-US" altLang="en-US" sz="1350" dirty="0">
                <a:latin typeface="Arial" panose="020B0604020202020204" pitchFamily="34" charset="0"/>
              </a:rPr>
              <a:t>        = 0.445</a:t>
            </a:r>
          </a:p>
          <a:p>
            <a:pPr eaLnBrk="1" hangingPunct="1">
              <a:spcBef>
                <a:spcPct val="50000"/>
              </a:spcBef>
            </a:pPr>
            <a:r>
              <a:rPr lang="en-US" altLang="en-US" sz="1350" dirty="0">
                <a:latin typeface="Arial" panose="020B0604020202020204" pitchFamily="34" charset="0"/>
              </a:rPr>
              <a:t>                                </a:t>
            </a:r>
          </a:p>
        </p:txBody>
      </p:sp>
      <p:pic>
        <p:nvPicPr>
          <p:cNvPr id="4" name="Picture 3" descr="A close up of a device&#10;&#10;Description automatically generated">
            <a:extLst>
              <a:ext uri="{FF2B5EF4-FFF2-40B4-BE49-F238E27FC236}">
                <a16:creationId xmlns:a16="http://schemas.microsoft.com/office/drawing/2014/main" id="{D47D2C3C-698E-43C7-942F-7F80DCC24BB8}"/>
              </a:ext>
            </a:extLst>
          </p:cNvPr>
          <p:cNvPicPr>
            <a:picLocks noChangeAspect="1"/>
          </p:cNvPicPr>
          <p:nvPr/>
        </p:nvPicPr>
        <p:blipFill>
          <a:blip r:embed="rId2"/>
          <a:stretch>
            <a:fillRect/>
          </a:stretch>
        </p:blipFill>
        <p:spPr>
          <a:xfrm>
            <a:off x="3785348" y="4377526"/>
            <a:ext cx="973604" cy="693742"/>
          </a:xfrm>
          <a:prstGeom prst="rect">
            <a:avLst/>
          </a:prstGeom>
        </p:spPr>
      </p:pic>
      <p:sp>
        <p:nvSpPr>
          <p:cNvPr id="5" name="Text Box 5">
            <a:extLst>
              <a:ext uri="{FF2B5EF4-FFF2-40B4-BE49-F238E27FC236}">
                <a16:creationId xmlns:a16="http://schemas.microsoft.com/office/drawing/2014/main" id="{642D6CCD-56FA-4261-A9D2-D2269C3AB7A4}"/>
              </a:ext>
            </a:extLst>
          </p:cNvPr>
          <p:cNvSpPr txBox="1">
            <a:spLocks noChangeArrowheads="1"/>
          </p:cNvSpPr>
          <p:nvPr/>
        </p:nvSpPr>
        <p:spPr bwMode="auto">
          <a:xfrm>
            <a:off x="1813673" y="398289"/>
            <a:ext cx="3943350" cy="165045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n-US" altLang="en-US" sz="1350" b="1" dirty="0">
                <a:latin typeface="Arial" panose="020B0604020202020204" pitchFamily="34" charset="0"/>
              </a:rPr>
              <a:t>Solve for Prevalence = 0.50</a:t>
            </a:r>
          </a:p>
          <a:p>
            <a:pPr eaLnBrk="1" hangingPunct="1">
              <a:spcBef>
                <a:spcPct val="50000"/>
              </a:spcBef>
            </a:pPr>
            <a:r>
              <a:rPr lang="en-US" altLang="en-US" sz="1350" dirty="0">
                <a:latin typeface="Arial" panose="020B0604020202020204" pitchFamily="34" charset="0"/>
              </a:rPr>
              <a:t>                                0.895*.50                                                                           PPV = ---------------------------------------------------                                 	      0.895*.50 + (1 – 0.628)*(1 – 0.50) </a:t>
            </a:r>
          </a:p>
          <a:p>
            <a:pPr eaLnBrk="1" hangingPunct="1">
              <a:spcBef>
                <a:spcPct val="50000"/>
              </a:spcBef>
            </a:pPr>
            <a:r>
              <a:rPr lang="en-US" altLang="en-US" sz="1350" dirty="0">
                <a:latin typeface="Arial" panose="020B0604020202020204" pitchFamily="34" charset="0"/>
              </a:rPr>
              <a:t>        = 0.706</a:t>
            </a:r>
          </a:p>
          <a:p>
            <a:pPr eaLnBrk="1" hangingPunct="1">
              <a:spcBef>
                <a:spcPct val="50000"/>
              </a:spcBef>
            </a:pPr>
            <a:r>
              <a:rPr lang="en-US" altLang="en-US" sz="1350" dirty="0">
                <a:latin typeface="Arial" panose="020B0604020202020204" pitchFamily="34" charset="0"/>
              </a:rPr>
              <a:t>                                </a:t>
            </a:r>
          </a:p>
        </p:txBody>
      </p:sp>
    </p:spTree>
    <p:extLst>
      <p:ext uri="{BB962C8B-B14F-4D97-AF65-F5344CB8AC3E}">
        <p14:creationId xmlns:p14="http://schemas.microsoft.com/office/powerpoint/2010/main" val="402745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837E89-78CB-8542-A0CA-6A4B52440C16}"/>
              </a:ext>
            </a:extLst>
          </p:cNvPr>
          <p:cNvSpPr>
            <a:spLocks noGrp="1"/>
          </p:cNvSpPr>
          <p:nvPr>
            <p:ph idx="1"/>
          </p:nvPr>
        </p:nvSpPr>
        <p:spPr/>
        <p:txBody>
          <a:bodyPr/>
          <a:lstStyle/>
          <a:p>
            <a:pPr marL="0" indent="0">
              <a:buNone/>
            </a:pPr>
            <a:endParaRPr lang="en-US" dirty="0"/>
          </a:p>
          <a:p>
            <a:endParaRPr lang="en-US" dirty="0"/>
          </a:p>
        </p:txBody>
      </p:sp>
      <p:pic>
        <p:nvPicPr>
          <p:cNvPr id="5" name="Picture 4" descr="A close up of a device&#10;&#10;Description automatically generated">
            <a:extLst>
              <a:ext uri="{FF2B5EF4-FFF2-40B4-BE49-F238E27FC236}">
                <a16:creationId xmlns:a16="http://schemas.microsoft.com/office/drawing/2014/main" id="{1CE17DEF-0E91-452E-8842-077638F684F8}"/>
              </a:ext>
            </a:extLst>
          </p:cNvPr>
          <p:cNvPicPr>
            <a:picLocks noChangeAspect="1"/>
          </p:cNvPicPr>
          <p:nvPr/>
        </p:nvPicPr>
        <p:blipFill>
          <a:blip r:embed="rId2"/>
          <a:stretch>
            <a:fillRect/>
          </a:stretch>
        </p:blipFill>
        <p:spPr>
          <a:xfrm>
            <a:off x="3614029" y="4168588"/>
            <a:ext cx="1151646" cy="820606"/>
          </a:xfrm>
          <a:prstGeom prst="rect">
            <a:avLst/>
          </a:prstGeom>
        </p:spPr>
      </p:pic>
      <p:pic>
        <p:nvPicPr>
          <p:cNvPr id="11" name="Picture 10" descr="Text, letter&#10;&#10;Description automatically generated">
            <a:extLst>
              <a:ext uri="{FF2B5EF4-FFF2-40B4-BE49-F238E27FC236}">
                <a16:creationId xmlns:a16="http://schemas.microsoft.com/office/drawing/2014/main" id="{6EC34041-D586-4DC3-81B5-693327870AAA}"/>
              </a:ext>
            </a:extLst>
          </p:cNvPr>
          <p:cNvPicPr>
            <a:picLocks noChangeAspect="1"/>
          </p:cNvPicPr>
          <p:nvPr/>
        </p:nvPicPr>
        <p:blipFill>
          <a:blip r:embed="rId3"/>
          <a:stretch>
            <a:fillRect/>
          </a:stretch>
        </p:blipFill>
        <p:spPr>
          <a:xfrm>
            <a:off x="1946461" y="205907"/>
            <a:ext cx="5143500" cy="3857625"/>
          </a:xfrm>
          <a:prstGeom prst="rect">
            <a:avLst/>
          </a:prstGeom>
        </p:spPr>
      </p:pic>
    </p:spTree>
    <p:extLst>
      <p:ext uri="{BB962C8B-B14F-4D97-AF65-F5344CB8AC3E}">
        <p14:creationId xmlns:p14="http://schemas.microsoft.com/office/powerpoint/2010/main" val="2697875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4C15CB33-CEC3-4CD8-AD95-5FEF288657BD}"/>
              </a:ext>
            </a:extLst>
          </p:cNvPr>
          <p:cNvPicPr>
            <a:picLocks noChangeAspect="1"/>
          </p:cNvPicPr>
          <p:nvPr/>
        </p:nvPicPr>
        <p:blipFill>
          <a:blip r:embed="rId2"/>
          <a:stretch>
            <a:fillRect/>
          </a:stretch>
        </p:blipFill>
        <p:spPr>
          <a:xfrm>
            <a:off x="3614029" y="4168588"/>
            <a:ext cx="1151646" cy="820606"/>
          </a:xfrm>
          <a:prstGeom prst="rect">
            <a:avLst/>
          </a:prstGeom>
        </p:spPr>
      </p:pic>
      <p:sp>
        <p:nvSpPr>
          <p:cNvPr id="5" name="TextBox 4">
            <a:extLst>
              <a:ext uri="{FF2B5EF4-FFF2-40B4-BE49-F238E27FC236}">
                <a16:creationId xmlns:a16="http://schemas.microsoft.com/office/drawing/2014/main" id="{2B4C6C91-68E3-427D-882E-6F5B5BDB5E97}"/>
              </a:ext>
            </a:extLst>
          </p:cNvPr>
          <p:cNvSpPr txBox="1"/>
          <p:nvPr/>
        </p:nvSpPr>
        <p:spPr>
          <a:xfrm>
            <a:off x="501996" y="416091"/>
            <a:ext cx="7375711" cy="3139321"/>
          </a:xfrm>
          <a:prstGeom prst="rect">
            <a:avLst/>
          </a:prstGeom>
          <a:noFill/>
        </p:spPr>
        <p:txBody>
          <a:bodyPr wrap="square" rtlCol="0">
            <a:spAutoFit/>
          </a:bodyPr>
          <a:lstStyle/>
          <a:p>
            <a:r>
              <a:rPr lang="en-US" b="1" dirty="0">
                <a:solidFill>
                  <a:srgbClr val="FF0000"/>
                </a:solidFill>
              </a:rPr>
              <a:t>METHODS</a:t>
            </a:r>
            <a:r>
              <a:rPr lang="en-US" dirty="0"/>
              <a:t> </a:t>
            </a:r>
          </a:p>
          <a:p>
            <a:pPr algn="just"/>
            <a:r>
              <a:rPr lang="en-US" dirty="0"/>
              <a:t>In a randomized, blinded, adaptive trial, we compared the efficacy and safety of three intravenous anticonvulsive agents — levetiracetam, </a:t>
            </a:r>
            <a:r>
              <a:rPr lang="en-US" dirty="0" err="1"/>
              <a:t>fosphenytoin</a:t>
            </a:r>
            <a:r>
              <a:rPr lang="en-US" dirty="0"/>
              <a:t>, and valproate — in children and adults with convulsive status epilepticus that was unresponsive to treatment with benzodiazepines. The primary outcome was absence of clinically evident seizures and improvement in the level of consciousness by 60 minutes after the start of drug infusion, without additional anticonvulsant medication. The </a:t>
            </a:r>
            <a:r>
              <a:rPr lang="en-US" u="sng" dirty="0"/>
              <a:t>posterior probabilities</a:t>
            </a:r>
            <a:r>
              <a:rPr lang="en-US" dirty="0"/>
              <a:t> that each drug was the most or least effective were calculated. Safety outcomes included life-threatening hypotension or cardiac arrhythmia, endotracheal intubation, seizure recurrence, and death. </a:t>
            </a:r>
          </a:p>
        </p:txBody>
      </p:sp>
      <p:sp>
        <p:nvSpPr>
          <p:cNvPr id="2" name="Slide Number Placeholder 1">
            <a:extLst>
              <a:ext uri="{FF2B5EF4-FFF2-40B4-BE49-F238E27FC236}">
                <a16:creationId xmlns:a16="http://schemas.microsoft.com/office/drawing/2014/main" id="{3AF9E3A9-9D57-42E2-B34B-916906492C39}"/>
              </a:ext>
            </a:extLst>
          </p:cNvPr>
          <p:cNvSpPr>
            <a:spLocks noGrp="1"/>
          </p:cNvSpPr>
          <p:nvPr>
            <p:ph type="sldNum" sz="quarter" idx="12"/>
          </p:nvPr>
        </p:nvSpPr>
        <p:spPr/>
        <p:txBody>
          <a:bodyPr/>
          <a:lstStyle/>
          <a:p>
            <a:fld id="{94A3494E-CDCF-47EC-94B6-0307F8300E8A}" type="slidenum">
              <a:rPr lang="en-US" smtClean="0"/>
              <a:t>22</a:t>
            </a:fld>
            <a:endParaRPr lang="en-US"/>
          </a:p>
        </p:txBody>
      </p:sp>
    </p:spTree>
    <p:extLst>
      <p:ext uri="{BB962C8B-B14F-4D97-AF65-F5344CB8AC3E}">
        <p14:creationId xmlns:p14="http://schemas.microsoft.com/office/powerpoint/2010/main" val="3124378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53BBEE75-6FEE-4D08-8A01-8156266FC1D8}"/>
              </a:ext>
            </a:extLst>
          </p:cNvPr>
          <p:cNvPicPr>
            <a:picLocks noChangeAspect="1"/>
          </p:cNvPicPr>
          <p:nvPr/>
        </p:nvPicPr>
        <p:blipFill>
          <a:blip r:embed="rId2"/>
          <a:stretch>
            <a:fillRect/>
          </a:stretch>
        </p:blipFill>
        <p:spPr>
          <a:xfrm>
            <a:off x="3614029" y="4168588"/>
            <a:ext cx="1151646" cy="820606"/>
          </a:xfrm>
          <a:prstGeom prst="rect">
            <a:avLst/>
          </a:prstGeom>
        </p:spPr>
      </p:pic>
      <p:sp>
        <p:nvSpPr>
          <p:cNvPr id="6" name="TextBox 5">
            <a:extLst>
              <a:ext uri="{FF2B5EF4-FFF2-40B4-BE49-F238E27FC236}">
                <a16:creationId xmlns:a16="http://schemas.microsoft.com/office/drawing/2014/main" id="{3668A79F-BCEE-4302-B567-9AC800FB725F}"/>
              </a:ext>
            </a:extLst>
          </p:cNvPr>
          <p:cNvSpPr txBox="1"/>
          <p:nvPr/>
        </p:nvSpPr>
        <p:spPr>
          <a:xfrm>
            <a:off x="712694" y="578224"/>
            <a:ext cx="7684994" cy="3416320"/>
          </a:xfrm>
          <a:prstGeom prst="rect">
            <a:avLst/>
          </a:prstGeom>
          <a:noFill/>
        </p:spPr>
        <p:txBody>
          <a:bodyPr wrap="square" rtlCol="0">
            <a:spAutoFit/>
          </a:bodyPr>
          <a:lstStyle/>
          <a:p>
            <a:r>
              <a:rPr lang="en-US" b="1" dirty="0"/>
              <a:t>Outcomes</a:t>
            </a:r>
            <a:r>
              <a:rPr lang="en-US" dirty="0"/>
              <a:t> </a:t>
            </a:r>
          </a:p>
          <a:p>
            <a:pPr algn="just"/>
            <a:r>
              <a:rPr lang="en-US" dirty="0"/>
              <a:t>The primary outcome was an absence of clinically apparent seizures and improving responsiveness at 60 minutes after the start of trial drug infusion, without additional anticonvulsant medication, including medication used for endotracheal intubation. </a:t>
            </a:r>
          </a:p>
          <a:p>
            <a:pPr algn="just"/>
            <a:endParaRPr lang="en-US" dirty="0"/>
          </a:p>
          <a:p>
            <a:pPr algn="just"/>
            <a:r>
              <a:rPr lang="en-US" sz="1800" b="0" i="0" u="none" strike="noStrike" baseline="0" dirty="0">
                <a:latin typeface="OTNEJMQuadraat"/>
              </a:rPr>
              <a:t>The primary safety outcome was the composite of life-threatening hypotension or cardiac arrhythmia within 60 minutes after the start of trial drug infusion. Data on serious adverse events were collected through the end of participation in the trial (hospital discharge or 30 days, whichever came first) for every patient. Data on adverse events were collected through the first 24 hours after enrollment.</a:t>
            </a:r>
            <a:endParaRPr lang="en-US" dirty="0"/>
          </a:p>
        </p:txBody>
      </p:sp>
    </p:spTree>
    <p:extLst>
      <p:ext uri="{BB962C8B-B14F-4D97-AF65-F5344CB8AC3E}">
        <p14:creationId xmlns:p14="http://schemas.microsoft.com/office/powerpoint/2010/main" val="459972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22235045-9E13-497C-99D0-24D20BA5D945}"/>
              </a:ext>
            </a:extLst>
          </p:cNvPr>
          <p:cNvPicPr>
            <a:picLocks noChangeAspect="1"/>
          </p:cNvPicPr>
          <p:nvPr/>
        </p:nvPicPr>
        <p:blipFill>
          <a:blip r:embed="rId2"/>
          <a:stretch>
            <a:fillRect/>
          </a:stretch>
        </p:blipFill>
        <p:spPr>
          <a:xfrm>
            <a:off x="3614029" y="4168588"/>
            <a:ext cx="1151646" cy="820606"/>
          </a:xfrm>
          <a:prstGeom prst="rect">
            <a:avLst/>
          </a:prstGeom>
        </p:spPr>
      </p:pic>
      <p:sp>
        <p:nvSpPr>
          <p:cNvPr id="3" name="TextBox 2">
            <a:extLst>
              <a:ext uri="{FF2B5EF4-FFF2-40B4-BE49-F238E27FC236}">
                <a16:creationId xmlns:a16="http://schemas.microsoft.com/office/drawing/2014/main" id="{514870CD-194E-4BA5-859E-63312A7EBCB8}"/>
              </a:ext>
            </a:extLst>
          </p:cNvPr>
          <p:cNvSpPr txBox="1"/>
          <p:nvPr/>
        </p:nvSpPr>
        <p:spPr>
          <a:xfrm>
            <a:off x="571500" y="477371"/>
            <a:ext cx="8142194" cy="2308324"/>
          </a:xfrm>
          <a:prstGeom prst="rect">
            <a:avLst/>
          </a:prstGeom>
          <a:noFill/>
        </p:spPr>
        <p:txBody>
          <a:bodyPr wrap="square" rtlCol="0">
            <a:spAutoFit/>
          </a:bodyPr>
          <a:lstStyle/>
          <a:p>
            <a:pPr algn="l"/>
            <a:r>
              <a:rPr lang="en-US" sz="1800" b="0" i="0" u="none" strike="noStrike" baseline="0" dirty="0">
                <a:latin typeface="OTNEJMQuadraat"/>
              </a:rPr>
              <a:t>We used a response-adaptive comparative-effectiveness design. Patients were randomly assigned to receive one of the three trial drugs, initially in a 1:1:1 ratio. After 300 patients were assigned to a treatment group, response-adaptive randomization was initiated on the basis of previously defined decision rules, with the goal of maximizing the likelihood of identifying the most effective treatment. Interim analyses were planned after the enrollment of 400, 500, 600, and 700</a:t>
            </a:r>
          </a:p>
          <a:p>
            <a:pPr algn="l"/>
            <a:r>
              <a:rPr lang="en-US" sz="1800" b="0" i="0" u="none" strike="noStrike" baseline="0" dirty="0">
                <a:latin typeface="OTNEJMQuadraat"/>
              </a:rPr>
              <a:t>patients, at which times the trial could be stopped early for success or futility, the rules for which are contained in the protocol. </a:t>
            </a:r>
            <a:endParaRPr lang="en-US" dirty="0"/>
          </a:p>
        </p:txBody>
      </p:sp>
    </p:spTree>
    <p:extLst>
      <p:ext uri="{BB962C8B-B14F-4D97-AF65-F5344CB8AC3E}">
        <p14:creationId xmlns:p14="http://schemas.microsoft.com/office/powerpoint/2010/main" val="3127576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B9E37A-4C43-4315-9E3E-3075E50A7661}"/>
              </a:ext>
            </a:extLst>
          </p:cNvPr>
          <p:cNvSpPr txBox="1"/>
          <p:nvPr/>
        </p:nvSpPr>
        <p:spPr>
          <a:xfrm>
            <a:off x="618565" y="746312"/>
            <a:ext cx="7967382" cy="2031325"/>
          </a:xfrm>
          <a:prstGeom prst="rect">
            <a:avLst/>
          </a:prstGeom>
          <a:noFill/>
        </p:spPr>
        <p:txBody>
          <a:bodyPr wrap="square" rtlCol="0">
            <a:spAutoFit/>
          </a:bodyPr>
          <a:lstStyle/>
          <a:p>
            <a:pPr algn="just"/>
            <a:r>
              <a:rPr lang="en-US" sz="1800" b="0" i="0" u="none" strike="noStrike" baseline="0" dirty="0">
                <a:latin typeface="OTNEJMQuadraat"/>
              </a:rPr>
              <a:t>At each interim analysis, the randomization assignment probabilities were updated. The maximum sample was 795 patients. Randomization was stratified according to age category (2 to 17 years, 18 to 65 years, and &gt;65 years) at the targeted assignment probabilities.  </a:t>
            </a:r>
            <a:r>
              <a:rPr lang="en-US" sz="1800" b="1" i="0" u="none" strike="noStrike" baseline="0" dirty="0">
                <a:latin typeface="OTNEJMQuadraat"/>
              </a:rPr>
              <a:t>Before assessment of the trial results, all three drugs were considered to be equally likely to be the most effective or least effective treatment. </a:t>
            </a:r>
          </a:p>
          <a:p>
            <a:endParaRPr lang="en-US" dirty="0"/>
          </a:p>
        </p:txBody>
      </p:sp>
      <p:pic>
        <p:nvPicPr>
          <p:cNvPr id="3" name="Picture 2" descr="A close up of a device&#10;&#10;Description automatically generated">
            <a:extLst>
              <a:ext uri="{FF2B5EF4-FFF2-40B4-BE49-F238E27FC236}">
                <a16:creationId xmlns:a16="http://schemas.microsoft.com/office/drawing/2014/main" id="{BC9B7795-E800-4D11-8D95-6A281BC26BF9}"/>
              </a:ext>
            </a:extLst>
          </p:cNvPr>
          <p:cNvPicPr>
            <a:picLocks noChangeAspect="1"/>
          </p:cNvPicPr>
          <p:nvPr/>
        </p:nvPicPr>
        <p:blipFill>
          <a:blip r:embed="rId2"/>
          <a:stretch>
            <a:fillRect/>
          </a:stretch>
        </p:blipFill>
        <p:spPr>
          <a:xfrm>
            <a:off x="3614029" y="4168588"/>
            <a:ext cx="1151646" cy="820606"/>
          </a:xfrm>
          <a:prstGeom prst="rect">
            <a:avLst/>
          </a:prstGeom>
        </p:spPr>
      </p:pic>
    </p:spTree>
    <p:extLst>
      <p:ext uri="{BB962C8B-B14F-4D97-AF65-F5344CB8AC3E}">
        <p14:creationId xmlns:p14="http://schemas.microsoft.com/office/powerpoint/2010/main" val="3606880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404740-5BB7-421B-B178-395115CEA1FB}"/>
              </a:ext>
            </a:extLst>
          </p:cNvPr>
          <p:cNvSpPr txBox="1"/>
          <p:nvPr/>
        </p:nvSpPr>
        <p:spPr>
          <a:xfrm>
            <a:off x="524435" y="510988"/>
            <a:ext cx="8222877" cy="2862322"/>
          </a:xfrm>
          <a:prstGeom prst="rect">
            <a:avLst/>
          </a:prstGeom>
          <a:noFill/>
        </p:spPr>
        <p:txBody>
          <a:bodyPr wrap="square" rtlCol="0">
            <a:spAutoFit/>
          </a:bodyPr>
          <a:lstStyle/>
          <a:p>
            <a:pPr algn="just"/>
            <a:r>
              <a:rPr lang="en-US" sz="1800" b="0" i="0" u="none" strike="noStrike" baseline="0" dirty="0">
                <a:latin typeface="OTNEJMQuadraat"/>
              </a:rPr>
              <a:t>Response rates in each of the treatment groups were modeled independently with the use of </a:t>
            </a:r>
            <a:r>
              <a:rPr lang="en-US" sz="1800" b="0" i="0" u="sng" strike="noStrike" baseline="0" dirty="0">
                <a:latin typeface="OTNEJMQuadraat"/>
              </a:rPr>
              <a:t>Bayesian analysis</a:t>
            </a:r>
            <a:r>
              <a:rPr lang="en-US" sz="1800" b="0" i="0" u="none" strike="noStrike" baseline="0" dirty="0">
                <a:latin typeface="OTNEJMQuadraat"/>
              </a:rPr>
              <a:t>. The percentage of patients with treatment success in each group was calculated starting with a </a:t>
            </a:r>
            <a:r>
              <a:rPr lang="en-US" sz="1800" b="1" i="0" u="none" strike="noStrike" baseline="0" dirty="0">
                <a:latin typeface="OTNEJMQuadraat"/>
              </a:rPr>
              <a:t>uniform(0,1) prior probability distribution </a:t>
            </a:r>
            <a:r>
              <a:rPr lang="en-US" sz="1800" b="0" i="0" u="none" strike="noStrike" baseline="0" dirty="0">
                <a:latin typeface="OTNEJMQuadraat"/>
              </a:rPr>
              <a:t>(which allows the treatment success to take any value between 0 and 100%) and was </a:t>
            </a:r>
            <a:r>
              <a:rPr lang="en-US" sz="1800" b="1" i="0" u="none" strike="noStrike" baseline="0" dirty="0">
                <a:latin typeface="OTNEJMQuadraat"/>
              </a:rPr>
              <a:t>updated on the basis of the observed binomial data with the use of a conjugate beta-binomial model. </a:t>
            </a:r>
            <a:r>
              <a:rPr lang="en-US" sz="1800" b="0" i="0" u="none" strike="noStrike" baseline="0" dirty="0">
                <a:latin typeface="OTNEJMQuadraat"/>
              </a:rPr>
              <a:t>From these three posterior distributions, the probability that each treatment was the most or least effective treatment was calculated as described previously.</a:t>
            </a:r>
          </a:p>
          <a:p>
            <a:pPr algn="l"/>
            <a:endParaRPr lang="en-US" dirty="0">
              <a:latin typeface="OTNEJMQuadraat"/>
            </a:endParaRPr>
          </a:p>
          <a:p>
            <a:pPr algn="l"/>
            <a:r>
              <a:rPr lang="en-US" sz="1800" b="0" i="0" u="none" strike="noStrike" baseline="0" dirty="0">
                <a:latin typeface="OTNEJMQuadraat"/>
              </a:rPr>
              <a:t>  </a:t>
            </a:r>
            <a:endParaRPr lang="en-US" dirty="0"/>
          </a:p>
        </p:txBody>
      </p:sp>
      <p:pic>
        <p:nvPicPr>
          <p:cNvPr id="3" name="Picture 2" descr="A close up of a device&#10;&#10;Description automatically generated">
            <a:extLst>
              <a:ext uri="{FF2B5EF4-FFF2-40B4-BE49-F238E27FC236}">
                <a16:creationId xmlns:a16="http://schemas.microsoft.com/office/drawing/2014/main" id="{6AE5E702-9E8E-4434-BE0F-29890D4D8379}"/>
              </a:ext>
            </a:extLst>
          </p:cNvPr>
          <p:cNvPicPr>
            <a:picLocks noChangeAspect="1"/>
          </p:cNvPicPr>
          <p:nvPr/>
        </p:nvPicPr>
        <p:blipFill>
          <a:blip r:embed="rId2"/>
          <a:stretch>
            <a:fillRect/>
          </a:stretch>
        </p:blipFill>
        <p:spPr>
          <a:xfrm>
            <a:off x="3614029" y="4168588"/>
            <a:ext cx="1151646" cy="820606"/>
          </a:xfrm>
          <a:prstGeom prst="rect">
            <a:avLst/>
          </a:prstGeom>
        </p:spPr>
      </p:pic>
      <p:sp>
        <p:nvSpPr>
          <p:cNvPr id="4" name="TextBox 3">
            <a:extLst>
              <a:ext uri="{FF2B5EF4-FFF2-40B4-BE49-F238E27FC236}">
                <a16:creationId xmlns:a16="http://schemas.microsoft.com/office/drawing/2014/main" id="{A2FE7A51-B632-4E26-9645-8CDBD759407B}"/>
              </a:ext>
            </a:extLst>
          </p:cNvPr>
          <p:cNvSpPr txBox="1"/>
          <p:nvPr/>
        </p:nvSpPr>
        <p:spPr>
          <a:xfrm>
            <a:off x="638735" y="2919703"/>
            <a:ext cx="5076265" cy="369332"/>
          </a:xfrm>
          <a:prstGeom prst="rect">
            <a:avLst/>
          </a:prstGeom>
          <a:noFill/>
          <a:ln w="19050">
            <a:solidFill>
              <a:schemeClr val="tx1"/>
            </a:solidFill>
          </a:ln>
        </p:spPr>
        <p:txBody>
          <a:bodyPr wrap="square" rtlCol="0">
            <a:spAutoFit/>
          </a:bodyPr>
          <a:lstStyle/>
          <a:p>
            <a:r>
              <a:rPr lang="en-US" dirty="0">
                <a:latin typeface="Arial" panose="020B0604020202020204" pitchFamily="34" charset="0"/>
                <a:cs typeface="Arial" panose="020B0604020202020204" pitchFamily="34" charset="0"/>
              </a:rPr>
              <a:t>Uniform distribution is a </a:t>
            </a:r>
            <a:r>
              <a:rPr lang="en-US" b="1" dirty="0">
                <a:latin typeface="Arial" panose="020B0604020202020204" pitchFamily="34" charset="0"/>
                <a:cs typeface="Arial" panose="020B0604020202020204" pitchFamily="34" charset="0"/>
              </a:rPr>
              <a:t>non-informative</a:t>
            </a:r>
            <a:r>
              <a:rPr lang="en-US" dirty="0">
                <a:latin typeface="Arial" panose="020B0604020202020204" pitchFamily="34" charset="0"/>
                <a:cs typeface="Arial" panose="020B0604020202020204" pitchFamily="34" charset="0"/>
              </a:rPr>
              <a:t> prior.</a:t>
            </a:r>
          </a:p>
        </p:txBody>
      </p:sp>
      <p:sp>
        <p:nvSpPr>
          <p:cNvPr id="119" name="Rectangle 22">
            <a:extLst>
              <a:ext uri="{FF2B5EF4-FFF2-40B4-BE49-F238E27FC236}">
                <a16:creationId xmlns:a16="http://schemas.microsoft.com/office/drawing/2014/main" id="{72287863-6F78-4E16-86B0-14F6CD640509}"/>
              </a:ext>
            </a:extLst>
          </p:cNvPr>
          <p:cNvSpPr>
            <a:spLocks noChangeArrowheads="1"/>
          </p:cNvSpPr>
          <p:nvPr/>
        </p:nvSpPr>
        <p:spPr bwMode="auto">
          <a:xfrm>
            <a:off x="7445302" y="2980530"/>
            <a:ext cx="350236" cy="1042018"/>
          </a:xfrm>
          <a:prstGeom prst="rect">
            <a:avLst/>
          </a:prstGeom>
          <a:solidFill>
            <a:srgbClr val="1A47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0" name="Rectangle 22">
            <a:extLst>
              <a:ext uri="{FF2B5EF4-FFF2-40B4-BE49-F238E27FC236}">
                <a16:creationId xmlns:a16="http://schemas.microsoft.com/office/drawing/2014/main" id="{AADC98AF-19AD-4540-9972-4D628B4493E9}"/>
              </a:ext>
            </a:extLst>
          </p:cNvPr>
          <p:cNvSpPr>
            <a:spLocks noChangeArrowheads="1"/>
          </p:cNvSpPr>
          <p:nvPr/>
        </p:nvSpPr>
        <p:spPr bwMode="auto">
          <a:xfrm>
            <a:off x="7868039" y="2980530"/>
            <a:ext cx="350236" cy="1042018"/>
          </a:xfrm>
          <a:prstGeom prst="rect">
            <a:avLst/>
          </a:prstGeom>
          <a:solidFill>
            <a:srgbClr val="1A47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73" name="Rectangle 22">
            <a:extLst>
              <a:ext uri="{FF2B5EF4-FFF2-40B4-BE49-F238E27FC236}">
                <a16:creationId xmlns:a16="http://schemas.microsoft.com/office/drawing/2014/main" id="{6BB4FAF6-AD0C-42C9-A3C7-2E92F14C656B}"/>
              </a:ext>
            </a:extLst>
          </p:cNvPr>
          <p:cNvSpPr>
            <a:spLocks noChangeArrowheads="1"/>
          </p:cNvSpPr>
          <p:nvPr/>
        </p:nvSpPr>
        <p:spPr bwMode="auto">
          <a:xfrm>
            <a:off x="7022565" y="2980530"/>
            <a:ext cx="350236" cy="1042018"/>
          </a:xfrm>
          <a:prstGeom prst="rect">
            <a:avLst/>
          </a:prstGeom>
          <a:solidFill>
            <a:srgbClr val="1A47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cxnSp>
        <p:nvCxnSpPr>
          <p:cNvPr id="175" name="Straight Connector 174">
            <a:extLst>
              <a:ext uri="{FF2B5EF4-FFF2-40B4-BE49-F238E27FC236}">
                <a16:creationId xmlns:a16="http://schemas.microsoft.com/office/drawing/2014/main" id="{468CA414-9100-4C63-BABF-8F6582B6317D}"/>
              </a:ext>
            </a:extLst>
          </p:cNvPr>
          <p:cNvCxnSpPr/>
          <p:nvPr/>
        </p:nvCxnSpPr>
        <p:spPr>
          <a:xfrm>
            <a:off x="6874109" y="2867792"/>
            <a:ext cx="0" cy="11547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C2F304CC-1869-4035-B51D-50F85FD6C3F7}"/>
              </a:ext>
            </a:extLst>
          </p:cNvPr>
          <p:cNvCxnSpPr>
            <a:cxnSpLocks/>
          </p:cNvCxnSpPr>
          <p:nvPr/>
        </p:nvCxnSpPr>
        <p:spPr>
          <a:xfrm>
            <a:off x="6874109" y="4022548"/>
            <a:ext cx="1546411" cy="0"/>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2931D64-00ED-4F74-ACC7-D7B3B99964C6}"/>
              </a:ext>
            </a:extLst>
          </p:cNvPr>
          <p:cNvSpPr txBox="1"/>
          <p:nvPr/>
        </p:nvSpPr>
        <p:spPr>
          <a:xfrm rot="18261827">
            <a:off x="6590009" y="4184013"/>
            <a:ext cx="865112" cy="230832"/>
          </a:xfrm>
          <a:prstGeom prst="rect">
            <a:avLst/>
          </a:prstGeom>
          <a:noFill/>
        </p:spPr>
        <p:txBody>
          <a:bodyPr wrap="square" rtlCol="0">
            <a:spAutoFit/>
          </a:bodyPr>
          <a:lstStyle/>
          <a:p>
            <a:r>
              <a:rPr lang="en-US" sz="900" dirty="0"/>
              <a:t>levetiracetam</a:t>
            </a:r>
            <a:r>
              <a:rPr lang="en-US" sz="825" dirty="0"/>
              <a:t>                                                           </a:t>
            </a:r>
          </a:p>
        </p:txBody>
      </p:sp>
      <p:sp>
        <p:nvSpPr>
          <p:cNvPr id="11" name="TextBox 10">
            <a:extLst>
              <a:ext uri="{FF2B5EF4-FFF2-40B4-BE49-F238E27FC236}">
                <a16:creationId xmlns:a16="http://schemas.microsoft.com/office/drawing/2014/main" id="{A24F3E70-9BCE-42A9-BEB3-DF4BF7AA125B}"/>
              </a:ext>
            </a:extLst>
          </p:cNvPr>
          <p:cNvSpPr txBox="1"/>
          <p:nvPr/>
        </p:nvSpPr>
        <p:spPr>
          <a:xfrm rot="18284458">
            <a:off x="7077430" y="4210621"/>
            <a:ext cx="802760" cy="230832"/>
          </a:xfrm>
          <a:prstGeom prst="rect">
            <a:avLst/>
          </a:prstGeom>
          <a:noFill/>
        </p:spPr>
        <p:txBody>
          <a:bodyPr wrap="square" rtlCol="0">
            <a:spAutoFit/>
          </a:bodyPr>
          <a:lstStyle/>
          <a:p>
            <a:r>
              <a:rPr lang="en-US" sz="900" dirty="0" err="1"/>
              <a:t>fosphenytoin</a:t>
            </a:r>
            <a:r>
              <a:rPr lang="en-US" sz="825" dirty="0"/>
              <a:t>                                                           </a:t>
            </a:r>
          </a:p>
        </p:txBody>
      </p:sp>
      <p:sp>
        <p:nvSpPr>
          <p:cNvPr id="12" name="TextBox 11">
            <a:extLst>
              <a:ext uri="{FF2B5EF4-FFF2-40B4-BE49-F238E27FC236}">
                <a16:creationId xmlns:a16="http://schemas.microsoft.com/office/drawing/2014/main" id="{AFA920C9-E702-4987-89AA-3EE5ABF9BE5F}"/>
              </a:ext>
            </a:extLst>
          </p:cNvPr>
          <p:cNvSpPr txBox="1"/>
          <p:nvPr/>
        </p:nvSpPr>
        <p:spPr>
          <a:xfrm rot="17902212">
            <a:off x="7566842" y="4154531"/>
            <a:ext cx="763744" cy="230832"/>
          </a:xfrm>
          <a:prstGeom prst="rect">
            <a:avLst/>
          </a:prstGeom>
          <a:noFill/>
        </p:spPr>
        <p:txBody>
          <a:bodyPr wrap="square" rtlCol="0">
            <a:spAutoFit/>
          </a:bodyPr>
          <a:lstStyle/>
          <a:p>
            <a:r>
              <a:rPr lang="en-US" sz="900" dirty="0"/>
              <a:t>   valproate</a:t>
            </a:r>
            <a:r>
              <a:rPr lang="en-US" sz="825" dirty="0"/>
              <a:t>                                                           </a:t>
            </a:r>
          </a:p>
        </p:txBody>
      </p:sp>
    </p:spTree>
    <p:extLst>
      <p:ext uri="{BB962C8B-B14F-4D97-AF65-F5344CB8AC3E}">
        <p14:creationId xmlns:p14="http://schemas.microsoft.com/office/powerpoint/2010/main" val="2851298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404740-5BB7-421B-B178-395115CEA1FB}"/>
              </a:ext>
            </a:extLst>
          </p:cNvPr>
          <p:cNvSpPr txBox="1"/>
          <p:nvPr/>
        </p:nvSpPr>
        <p:spPr>
          <a:xfrm>
            <a:off x="524435" y="510988"/>
            <a:ext cx="8222877" cy="2585323"/>
          </a:xfrm>
          <a:prstGeom prst="rect">
            <a:avLst/>
          </a:prstGeom>
          <a:noFill/>
        </p:spPr>
        <p:txBody>
          <a:bodyPr wrap="square" rtlCol="0">
            <a:spAutoFit/>
          </a:bodyPr>
          <a:lstStyle/>
          <a:p>
            <a:pPr algn="just"/>
            <a:r>
              <a:rPr lang="en-US" sz="1800" b="1" i="0" u="none" strike="noStrike" baseline="0" dirty="0">
                <a:latin typeface="OTNEJMQuadraat"/>
              </a:rPr>
              <a:t>We randomly and repeatedly (10</a:t>
            </a:r>
            <a:r>
              <a:rPr lang="en-US" sz="1800" b="1" i="0" u="none" strike="noStrike" baseline="40000" dirty="0">
                <a:latin typeface="OTNEJMQuadraat"/>
              </a:rPr>
              <a:t>6</a:t>
            </a:r>
            <a:r>
              <a:rPr lang="en-US" sz="1800" b="1" i="0" u="none" strike="noStrike" baseline="0" dirty="0">
                <a:latin typeface="OTNEJMQuadraat"/>
              </a:rPr>
              <a:t> iterations) drew from these three posterior probabilities to calculate the probability that a given treatment was better than the other two. </a:t>
            </a:r>
            <a:r>
              <a:rPr lang="en-US" sz="1800" b="0" i="0" u="none" strike="noStrike" baseline="0" dirty="0">
                <a:latin typeface="OTNEJMQuadraat"/>
              </a:rPr>
              <a:t>The same approach was taken for the potentially worst treatment. The criterion for declaring a most or least effective treatment was a </a:t>
            </a:r>
            <a:r>
              <a:rPr lang="en-US" sz="1800" b="1" i="0" u="none" strike="noStrike" baseline="0" dirty="0">
                <a:latin typeface="OTNEJMQuadraat"/>
              </a:rPr>
              <a:t>probability greater than 0.975. </a:t>
            </a:r>
            <a:r>
              <a:rPr lang="en-US" sz="1800" b="0" i="0" u="none" strike="noStrike" baseline="0" dirty="0">
                <a:latin typeface="OTNEJMQuadraat"/>
              </a:rPr>
              <a:t>The threshold of 0.975 was chosen by convention (analogous to an alpha of 0.025 in a one-sided comparison) and because a simulation study showed that with this threshold and trial design, the type I error rate was controlled. Unlike a trial in which success can be achieved in a number of different ways (e.g., multiple treatments vs. a control), only one treatment could be identified as best.</a:t>
            </a:r>
            <a:endParaRPr lang="en-US" dirty="0"/>
          </a:p>
        </p:txBody>
      </p:sp>
      <p:pic>
        <p:nvPicPr>
          <p:cNvPr id="3" name="Picture 2" descr="A close up of a device&#10;&#10;Description automatically generated">
            <a:extLst>
              <a:ext uri="{FF2B5EF4-FFF2-40B4-BE49-F238E27FC236}">
                <a16:creationId xmlns:a16="http://schemas.microsoft.com/office/drawing/2014/main" id="{A45EA948-E767-452F-A3E3-435057134852}"/>
              </a:ext>
            </a:extLst>
          </p:cNvPr>
          <p:cNvPicPr>
            <a:picLocks noChangeAspect="1"/>
          </p:cNvPicPr>
          <p:nvPr/>
        </p:nvPicPr>
        <p:blipFill>
          <a:blip r:embed="rId2"/>
          <a:stretch>
            <a:fillRect/>
          </a:stretch>
        </p:blipFill>
        <p:spPr>
          <a:xfrm>
            <a:off x="3614029" y="4168588"/>
            <a:ext cx="1151646" cy="820606"/>
          </a:xfrm>
          <a:prstGeom prst="rect">
            <a:avLst/>
          </a:prstGeom>
        </p:spPr>
      </p:pic>
    </p:spTree>
    <p:extLst>
      <p:ext uri="{BB962C8B-B14F-4D97-AF65-F5344CB8AC3E}">
        <p14:creationId xmlns:p14="http://schemas.microsoft.com/office/powerpoint/2010/main" val="393721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56B7C370-49CD-4C31-AF13-A24ECD853C0D}"/>
              </a:ext>
            </a:extLst>
          </p:cNvPr>
          <p:cNvPicPr>
            <a:picLocks noChangeAspect="1"/>
          </p:cNvPicPr>
          <p:nvPr/>
        </p:nvPicPr>
        <p:blipFill>
          <a:blip r:embed="rId2"/>
          <a:stretch>
            <a:fillRect/>
          </a:stretch>
        </p:blipFill>
        <p:spPr>
          <a:xfrm>
            <a:off x="3614029" y="4168588"/>
            <a:ext cx="1151646" cy="820606"/>
          </a:xfrm>
          <a:prstGeom prst="rect">
            <a:avLst/>
          </a:prstGeom>
        </p:spPr>
      </p:pic>
      <p:sp>
        <p:nvSpPr>
          <p:cNvPr id="3" name="TextBox 2">
            <a:extLst>
              <a:ext uri="{FF2B5EF4-FFF2-40B4-BE49-F238E27FC236}">
                <a16:creationId xmlns:a16="http://schemas.microsoft.com/office/drawing/2014/main" id="{73BFC1E8-154B-4E30-AA85-F5CBD7DC8899}"/>
              </a:ext>
            </a:extLst>
          </p:cNvPr>
          <p:cNvSpPr txBox="1"/>
          <p:nvPr/>
        </p:nvSpPr>
        <p:spPr>
          <a:xfrm>
            <a:off x="497541" y="510988"/>
            <a:ext cx="8276665" cy="2031325"/>
          </a:xfrm>
          <a:prstGeom prst="rect">
            <a:avLst/>
          </a:prstGeom>
          <a:noFill/>
        </p:spPr>
        <p:txBody>
          <a:bodyPr wrap="square" rtlCol="0">
            <a:spAutoFit/>
          </a:bodyPr>
          <a:lstStyle/>
          <a:p>
            <a:pPr algn="just"/>
            <a:r>
              <a:rPr lang="en-US" sz="1800" b="0" i="0" u="none" strike="noStrike" baseline="0" dirty="0">
                <a:latin typeface="OTNEJMQuadraat"/>
              </a:rPr>
              <a:t>A maximum sample of 720 unique patients from 795 enrollments provided 90% power to identify the </a:t>
            </a:r>
            <a:r>
              <a:rPr lang="en-US" sz="1800" b="1" i="0" u="none" strike="noStrike" baseline="0" dirty="0">
                <a:latin typeface="OTNEJMQuadraat"/>
              </a:rPr>
              <a:t>most effective treatment when one treatment group had a true response rate of 65% and the true response rate was 50% in the other two groups (an absolute difference of 15 percentage points).</a:t>
            </a:r>
            <a:r>
              <a:rPr lang="en-US" sz="1800" b="0" i="0" u="none" strike="noStrike" baseline="0" dirty="0">
                <a:latin typeface="OTNEJMQuadraat"/>
              </a:rPr>
              <a:t> We report the percentage response in each treatment group with </a:t>
            </a:r>
            <a:r>
              <a:rPr lang="en-US" sz="1800" b="1" i="0" u="none" strike="noStrike" baseline="0" dirty="0">
                <a:latin typeface="OTNEJMQuadraat"/>
              </a:rPr>
              <a:t>95% </a:t>
            </a:r>
            <a:r>
              <a:rPr lang="en-US" sz="1800" b="1" i="0" u="sng" strike="noStrike" baseline="0" dirty="0">
                <a:latin typeface="OTNEJMQuadraat"/>
              </a:rPr>
              <a:t>credible intervals</a:t>
            </a:r>
            <a:r>
              <a:rPr lang="en-US" sz="1800" b="0" i="0" u="none" strike="noStrike" baseline="0" dirty="0">
                <a:latin typeface="OTNEJMQuadraat"/>
              </a:rPr>
              <a:t>. The primary analysis was based on the intention-to-treat population and included all unique patients who underwent randomization, regardless of the amount of treatment that was actually received.</a:t>
            </a:r>
            <a:endParaRPr lang="en-US" dirty="0"/>
          </a:p>
        </p:txBody>
      </p:sp>
    </p:spTree>
    <p:extLst>
      <p:ext uri="{BB962C8B-B14F-4D97-AF65-F5344CB8AC3E}">
        <p14:creationId xmlns:p14="http://schemas.microsoft.com/office/powerpoint/2010/main" val="318494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077013E1-7229-4351-BD24-9F2A31D21AEC}"/>
              </a:ext>
            </a:extLst>
          </p:cNvPr>
          <p:cNvPicPr>
            <a:picLocks noChangeAspect="1"/>
          </p:cNvPicPr>
          <p:nvPr/>
        </p:nvPicPr>
        <p:blipFill>
          <a:blip r:embed="rId2"/>
          <a:stretch>
            <a:fillRect/>
          </a:stretch>
        </p:blipFill>
        <p:spPr>
          <a:xfrm>
            <a:off x="3647348" y="4230586"/>
            <a:ext cx="1151646" cy="820606"/>
          </a:xfrm>
          <a:prstGeom prst="rect">
            <a:avLst/>
          </a:prstGeom>
        </p:spPr>
      </p:pic>
      <p:sp>
        <p:nvSpPr>
          <p:cNvPr id="3" name="Freeform 5">
            <a:extLst>
              <a:ext uri="{FF2B5EF4-FFF2-40B4-BE49-F238E27FC236}">
                <a16:creationId xmlns:a16="http://schemas.microsoft.com/office/drawing/2014/main" id="{B620575D-9C2B-414F-869F-663944A0F00A}"/>
              </a:ext>
            </a:extLst>
          </p:cNvPr>
          <p:cNvSpPr>
            <a:spLocks/>
          </p:cNvSpPr>
          <p:nvPr/>
        </p:nvSpPr>
        <p:spPr bwMode="auto">
          <a:xfrm>
            <a:off x="5516972" y="854961"/>
            <a:ext cx="2390078" cy="2155475"/>
          </a:xfrm>
          <a:custGeom>
            <a:avLst/>
            <a:gdLst/>
            <a:ahLst/>
            <a:cxnLst>
              <a:cxn ang="0">
                <a:pos x="70" y="2954"/>
              </a:cxn>
              <a:cxn ang="0">
                <a:pos x="146" y="2952"/>
              </a:cxn>
              <a:cxn ang="0">
                <a:pos x="223" y="2951"/>
              </a:cxn>
              <a:cxn ang="0">
                <a:pos x="299" y="2949"/>
              </a:cxn>
              <a:cxn ang="0">
                <a:pos x="375" y="2945"/>
              </a:cxn>
              <a:cxn ang="0">
                <a:pos x="451" y="2940"/>
              </a:cxn>
              <a:cxn ang="0">
                <a:pos x="527" y="2931"/>
              </a:cxn>
              <a:cxn ang="0">
                <a:pos x="604" y="2919"/>
              </a:cxn>
              <a:cxn ang="0">
                <a:pos x="680" y="2903"/>
              </a:cxn>
              <a:cxn ang="0">
                <a:pos x="756" y="2880"/>
              </a:cxn>
              <a:cxn ang="0">
                <a:pos x="832" y="2850"/>
              </a:cxn>
              <a:cxn ang="0">
                <a:pos x="908" y="2808"/>
              </a:cxn>
              <a:cxn ang="0">
                <a:pos x="985" y="2755"/>
              </a:cxn>
              <a:cxn ang="0">
                <a:pos x="1061" y="2686"/>
              </a:cxn>
              <a:cxn ang="0">
                <a:pos x="1137" y="2602"/>
              </a:cxn>
              <a:cxn ang="0">
                <a:pos x="1213" y="2497"/>
              </a:cxn>
              <a:cxn ang="0">
                <a:pos x="1289" y="2370"/>
              </a:cxn>
              <a:cxn ang="0">
                <a:pos x="1366" y="2222"/>
              </a:cxn>
              <a:cxn ang="0">
                <a:pos x="1442" y="2052"/>
              </a:cxn>
              <a:cxn ang="0">
                <a:pos x="1518" y="1861"/>
              </a:cxn>
              <a:cxn ang="0">
                <a:pos x="1594" y="1652"/>
              </a:cxn>
              <a:cxn ang="0">
                <a:pos x="1670" y="1429"/>
              </a:cxn>
              <a:cxn ang="0">
                <a:pos x="1747" y="1199"/>
              </a:cxn>
              <a:cxn ang="0">
                <a:pos x="1823" y="966"/>
              </a:cxn>
              <a:cxn ang="0">
                <a:pos x="1899" y="741"/>
              </a:cxn>
              <a:cxn ang="0">
                <a:pos x="1975" y="532"/>
              </a:cxn>
              <a:cxn ang="0">
                <a:pos x="2051" y="347"/>
              </a:cxn>
              <a:cxn ang="0">
                <a:pos x="2128" y="195"/>
              </a:cxn>
              <a:cxn ang="0">
                <a:pos x="2204" y="84"/>
              </a:cxn>
              <a:cxn ang="0">
                <a:pos x="2280" y="18"/>
              </a:cxn>
              <a:cxn ang="0">
                <a:pos x="2356" y="0"/>
              </a:cxn>
              <a:cxn ang="0">
                <a:pos x="2432" y="33"/>
              </a:cxn>
              <a:cxn ang="0">
                <a:pos x="2510" y="113"/>
              </a:cxn>
              <a:cxn ang="0">
                <a:pos x="2586" y="238"/>
              </a:cxn>
              <a:cxn ang="0">
                <a:pos x="2662" y="400"/>
              </a:cxn>
              <a:cxn ang="0">
                <a:pos x="2738" y="594"/>
              </a:cxn>
              <a:cxn ang="0">
                <a:pos x="2814" y="809"/>
              </a:cxn>
              <a:cxn ang="0">
                <a:pos x="2890" y="1037"/>
              </a:cxn>
              <a:cxn ang="0">
                <a:pos x="2967" y="1270"/>
              </a:cxn>
              <a:cxn ang="0">
                <a:pos x="3043" y="1499"/>
              </a:cxn>
              <a:cxn ang="0">
                <a:pos x="3119" y="1718"/>
              </a:cxn>
              <a:cxn ang="0">
                <a:pos x="3195" y="1922"/>
              </a:cxn>
              <a:cxn ang="0">
                <a:pos x="3271" y="2107"/>
              </a:cxn>
              <a:cxn ang="0">
                <a:pos x="3348" y="2270"/>
              </a:cxn>
              <a:cxn ang="0">
                <a:pos x="3424" y="2412"/>
              </a:cxn>
              <a:cxn ang="0">
                <a:pos x="3500" y="2531"/>
              </a:cxn>
              <a:cxn ang="0">
                <a:pos x="3576" y="2630"/>
              </a:cxn>
              <a:cxn ang="0">
                <a:pos x="3652" y="2709"/>
              </a:cxn>
              <a:cxn ang="0">
                <a:pos x="3729" y="2773"/>
              </a:cxn>
              <a:cxn ang="0">
                <a:pos x="3805" y="2822"/>
              </a:cxn>
              <a:cxn ang="0">
                <a:pos x="3881" y="2860"/>
              </a:cxn>
              <a:cxn ang="0">
                <a:pos x="3957" y="2888"/>
              </a:cxn>
              <a:cxn ang="0">
                <a:pos x="4033" y="2908"/>
              </a:cxn>
              <a:cxn ang="0">
                <a:pos x="4110" y="2923"/>
              </a:cxn>
              <a:cxn ang="0">
                <a:pos x="4186" y="2933"/>
              </a:cxn>
              <a:cxn ang="0">
                <a:pos x="4262" y="2941"/>
              </a:cxn>
              <a:cxn ang="0">
                <a:pos x="4338" y="2946"/>
              </a:cxn>
              <a:cxn ang="0">
                <a:pos x="4414" y="2950"/>
              </a:cxn>
              <a:cxn ang="0">
                <a:pos x="4491" y="2951"/>
              </a:cxn>
              <a:cxn ang="0">
                <a:pos x="4567" y="2952"/>
              </a:cxn>
              <a:cxn ang="0">
                <a:pos x="4643" y="2954"/>
              </a:cxn>
            </a:cxnLst>
            <a:rect l="0" t="0" r="r" b="b"/>
            <a:pathLst>
              <a:path w="4690" h="2954">
                <a:moveTo>
                  <a:pt x="0" y="2954"/>
                </a:moveTo>
                <a:lnTo>
                  <a:pt x="5" y="2954"/>
                </a:lnTo>
                <a:lnTo>
                  <a:pt x="11" y="2954"/>
                </a:lnTo>
                <a:lnTo>
                  <a:pt x="18" y="2954"/>
                </a:lnTo>
                <a:lnTo>
                  <a:pt x="23" y="2954"/>
                </a:lnTo>
                <a:lnTo>
                  <a:pt x="29" y="2954"/>
                </a:lnTo>
                <a:lnTo>
                  <a:pt x="35" y="2954"/>
                </a:lnTo>
                <a:lnTo>
                  <a:pt x="40" y="2954"/>
                </a:lnTo>
                <a:lnTo>
                  <a:pt x="47" y="2954"/>
                </a:lnTo>
                <a:lnTo>
                  <a:pt x="52" y="2954"/>
                </a:lnTo>
                <a:lnTo>
                  <a:pt x="58" y="2954"/>
                </a:lnTo>
                <a:lnTo>
                  <a:pt x="64" y="2954"/>
                </a:lnTo>
                <a:lnTo>
                  <a:pt x="70" y="2954"/>
                </a:lnTo>
                <a:lnTo>
                  <a:pt x="76" y="2954"/>
                </a:lnTo>
                <a:lnTo>
                  <a:pt x="82" y="2954"/>
                </a:lnTo>
                <a:lnTo>
                  <a:pt x="87" y="2954"/>
                </a:lnTo>
                <a:lnTo>
                  <a:pt x="94" y="2954"/>
                </a:lnTo>
                <a:lnTo>
                  <a:pt x="99" y="2954"/>
                </a:lnTo>
                <a:lnTo>
                  <a:pt x="105" y="2954"/>
                </a:lnTo>
                <a:lnTo>
                  <a:pt x="111" y="2954"/>
                </a:lnTo>
                <a:lnTo>
                  <a:pt x="116" y="2954"/>
                </a:lnTo>
                <a:lnTo>
                  <a:pt x="123" y="2952"/>
                </a:lnTo>
                <a:lnTo>
                  <a:pt x="129" y="2952"/>
                </a:lnTo>
                <a:lnTo>
                  <a:pt x="134" y="2952"/>
                </a:lnTo>
                <a:lnTo>
                  <a:pt x="140" y="2952"/>
                </a:lnTo>
                <a:lnTo>
                  <a:pt x="146" y="2952"/>
                </a:lnTo>
                <a:lnTo>
                  <a:pt x="152" y="2952"/>
                </a:lnTo>
                <a:lnTo>
                  <a:pt x="158" y="2952"/>
                </a:lnTo>
                <a:lnTo>
                  <a:pt x="163" y="2952"/>
                </a:lnTo>
                <a:lnTo>
                  <a:pt x="170" y="2952"/>
                </a:lnTo>
                <a:lnTo>
                  <a:pt x="176" y="2952"/>
                </a:lnTo>
                <a:lnTo>
                  <a:pt x="181" y="2952"/>
                </a:lnTo>
                <a:lnTo>
                  <a:pt x="187" y="2952"/>
                </a:lnTo>
                <a:lnTo>
                  <a:pt x="194" y="2951"/>
                </a:lnTo>
                <a:lnTo>
                  <a:pt x="199" y="2951"/>
                </a:lnTo>
                <a:lnTo>
                  <a:pt x="205" y="2951"/>
                </a:lnTo>
                <a:lnTo>
                  <a:pt x="210" y="2951"/>
                </a:lnTo>
                <a:lnTo>
                  <a:pt x="216" y="2951"/>
                </a:lnTo>
                <a:lnTo>
                  <a:pt x="223" y="2951"/>
                </a:lnTo>
                <a:lnTo>
                  <a:pt x="228" y="2951"/>
                </a:lnTo>
                <a:lnTo>
                  <a:pt x="234" y="2951"/>
                </a:lnTo>
                <a:lnTo>
                  <a:pt x="240" y="2951"/>
                </a:lnTo>
                <a:lnTo>
                  <a:pt x="246" y="2950"/>
                </a:lnTo>
                <a:lnTo>
                  <a:pt x="252" y="2950"/>
                </a:lnTo>
                <a:lnTo>
                  <a:pt x="257" y="2950"/>
                </a:lnTo>
                <a:lnTo>
                  <a:pt x="263" y="2950"/>
                </a:lnTo>
                <a:lnTo>
                  <a:pt x="270" y="2950"/>
                </a:lnTo>
                <a:lnTo>
                  <a:pt x="275" y="2950"/>
                </a:lnTo>
                <a:lnTo>
                  <a:pt x="281" y="2950"/>
                </a:lnTo>
                <a:lnTo>
                  <a:pt x="287" y="2949"/>
                </a:lnTo>
                <a:lnTo>
                  <a:pt x="292" y="2949"/>
                </a:lnTo>
                <a:lnTo>
                  <a:pt x="299" y="2949"/>
                </a:lnTo>
                <a:lnTo>
                  <a:pt x="305" y="2949"/>
                </a:lnTo>
                <a:lnTo>
                  <a:pt x="310" y="2949"/>
                </a:lnTo>
                <a:lnTo>
                  <a:pt x="316" y="2947"/>
                </a:lnTo>
                <a:lnTo>
                  <a:pt x="322" y="2947"/>
                </a:lnTo>
                <a:lnTo>
                  <a:pt x="328" y="2947"/>
                </a:lnTo>
                <a:lnTo>
                  <a:pt x="334" y="2947"/>
                </a:lnTo>
                <a:lnTo>
                  <a:pt x="339" y="2947"/>
                </a:lnTo>
                <a:lnTo>
                  <a:pt x="346" y="2946"/>
                </a:lnTo>
                <a:lnTo>
                  <a:pt x="352" y="2946"/>
                </a:lnTo>
                <a:lnTo>
                  <a:pt x="357" y="2946"/>
                </a:lnTo>
                <a:lnTo>
                  <a:pt x="363" y="2946"/>
                </a:lnTo>
                <a:lnTo>
                  <a:pt x="368" y="2945"/>
                </a:lnTo>
                <a:lnTo>
                  <a:pt x="375" y="2945"/>
                </a:lnTo>
                <a:lnTo>
                  <a:pt x="381" y="2945"/>
                </a:lnTo>
                <a:lnTo>
                  <a:pt x="386" y="2943"/>
                </a:lnTo>
                <a:lnTo>
                  <a:pt x="392" y="2943"/>
                </a:lnTo>
                <a:lnTo>
                  <a:pt x="399" y="2943"/>
                </a:lnTo>
                <a:lnTo>
                  <a:pt x="404" y="2943"/>
                </a:lnTo>
                <a:lnTo>
                  <a:pt x="410" y="2942"/>
                </a:lnTo>
                <a:lnTo>
                  <a:pt x="415" y="2942"/>
                </a:lnTo>
                <a:lnTo>
                  <a:pt x="422" y="2941"/>
                </a:lnTo>
                <a:lnTo>
                  <a:pt x="428" y="2941"/>
                </a:lnTo>
                <a:lnTo>
                  <a:pt x="433" y="2941"/>
                </a:lnTo>
                <a:lnTo>
                  <a:pt x="439" y="2940"/>
                </a:lnTo>
                <a:lnTo>
                  <a:pt x="446" y="2940"/>
                </a:lnTo>
                <a:lnTo>
                  <a:pt x="451" y="2940"/>
                </a:lnTo>
                <a:lnTo>
                  <a:pt x="457" y="2938"/>
                </a:lnTo>
                <a:lnTo>
                  <a:pt x="463" y="2938"/>
                </a:lnTo>
                <a:lnTo>
                  <a:pt x="468" y="2937"/>
                </a:lnTo>
                <a:lnTo>
                  <a:pt x="475" y="2937"/>
                </a:lnTo>
                <a:lnTo>
                  <a:pt x="480" y="2936"/>
                </a:lnTo>
                <a:lnTo>
                  <a:pt x="486" y="2936"/>
                </a:lnTo>
                <a:lnTo>
                  <a:pt x="492" y="2935"/>
                </a:lnTo>
                <a:lnTo>
                  <a:pt x="498" y="2935"/>
                </a:lnTo>
                <a:lnTo>
                  <a:pt x="504" y="2933"/>
                </a:lnTo>
                <a:lnTo>
                  <a:pt x="510" y="2933"/>
                </a:lnTo>
                <a:lnTo>
                  <a:pt x="515" y="2932"/>
                </a:lnTo>
                <a:lnTo>
                  <a:pt x="522" y="2932"/>
                </a:lnTo>
                <a:lnTo>
                  <a:pt x="527" y="2931"/>
                </a:lnTo>
                <a:lnTo>
                  <a:pt x="533" y="2931"/>
                </a:lnTo>
                <a:lnTo>
                  <a:pt x="539" y="2930"/>
                </a:lnTo>
                <a:lnTo>
                  <a:pt x="544" y="2928"/>
                </a:lnTo>
                <a:lnTo>
                  <a:pt x="551" y="2928"/>
                </a:lnTo>
                <a:lnTo>
                  <a:pt x="557" y="2927"/>
                </a:lnTo>
                <a:lnTo>
                  <a:pt x="562" y="2926"/>
                </a:lnTo>
                <a:lnTo>
                  <a:pt x="568" y="2926"/>
                </a:lnTo>
                <a:lnTo>
                  <a:pt x="574" y="2924"/>
                </a:lnTo>
                <a:lnTo>
                  <a:pt x="580" y="2923"/>
                </a:lnTo>
                <a:lnTo>
                  <a:pt x="586" y="2922"/>
                </a:lnTo>
                <a:lnTo>
                  <a:pt x="591" y="2922"/>
                </a:lnTo>
                <a:lnTo>
                  <a:pt x="598" y="2921"/>
                </a:lnTo>
                <a:lnTo>
                  <a:pt x="604" y="2919"/>
                </a:lnTo>
                <a:lnTo>
                  <a:pt x="609" y="2918"/>
                </a:lnTo>
                <a:lnTo>
                  <a:pt x="615" y="2917"/>
                </a:lnTo>
                <a:lnTo>
                  <a:pt x="622" y="2916"/>
                </a:lnTo>
                <a:lnTo>
                  <a:pt x="627" y="2914"/>
                </a:lnTo>
                <a:lnTo>
                  <a:pt x="633" y="2913"/>
                </a:lnTo>
                <a:lnTo>
                  <a:pt x="638" y="2912"/>
                </a:lnTo>
                <a:lnTo>
                  <a:pt x="644" y="2911"/>
                </a:lnTo>
                <a:lnTo>
                  <a:pt x="651" y="2909"/>
                </a:lnTo>
                <a:lnTo>
                  <a:pt x="656" y="2908"/>
                </a:lnTo>
                <a:lnTo>
                  <a:pt x="662" y="2907"/>
                </a:lnTo>
                <a:lnTo>
                  <a:pt x="668" y="2905"/>
                </a:lnTo>
                <a:lnTo>
                  <a:pt x="674" y="2904"/>
                </a:lnTo>
                <a:lnTo>
                  <a:pt x="680" y="2903"/>
                </a:lnTo>
                <a:lnTo>
                  <a:pt x="685" y="2902"/>
                </a:lnTo>
                <a:lnTo>
                  <a:pt x="691" y="2899"/>
                </a:lnTo>
                <a:lnTo>
                  <a:pt x="698" y="2898"/>
                </a:lnTo>
                <a:lnTo>
                  <a:pt x="703" y="2897"/>
                </a:lnTo>
                <a:lnTo>
                  <a:pt x="709" y="2895"/>
                </a:lnTo>
                <a:lnTo>
                  <a:pt x="715" y="2893"/>
                </a:lnTo>
                <a:lnTo>
                  <a:pt x="720" y="2892"/>
                </a:lnTo>
                <a:lnTo>
                  <a:pt x="727" y="2889"/>
                </a:lnTo>
                <a:lnTo>
                  <a:pt x="733" y="2888"/>
                </a:lnTo>
                <a:lnTo>
                  <a:pt x="738" y="2886"/>
                </a:lnTo>
                <a:lnTo>
                  <a:pt x="744" y="2884"/>
                </a:lnTo>
                <a:lnTo>
                  <a:pt x="750" y="2881"/>
                </a:lnTo>
                <a:lnTo>
                  <a:pt x="756" y="2880"/>
                </a:lnTo>
                <a:lnTo>
                  <a:pt x="762" y="2878"/>
                </a:lnTo>
                <a:lnTo>
                  <a:pt x="767" y="2876"/>
                </a:lnTo>
                <a:lnTo>
                  <a:pt x="774" y="2874"/>
                </a:lnTo>
                <a:lnTo>
                  <a:pt x="780" y="2871"/>
                </a:lnTo>
                <a:lnTo>
                  <a:pt x="785" y="2869"/>
                </a:lnTo>
                <a:lnTo>
                  <a:pt x="791" y="2868"/>
                </a:lnTo>
                <a:lnTo>
                  <a:pt x="796" y="2865"/>
                </a:lnTo>
                <a:lnTo>
                  <a:pt x="803" y="2862"/>
                </a:lnTo>
                <a:lnTo>
                  <a:pt x="809" y="2860"/>
                </a:lnTo>
                <a:lnTo>
                  <a:pt x="814" y="2857"/>
                </a:lnTo>
                <a:lnTo>
                  <a:pt x="820" y="2855"/>
                </a:lnTo>
                <a:lnTo>
                  <a:pt x="827" y="2852"/>
                </a:lnTo>
                <a:lnTo>
                  <a:pt x="832" y="2850"/>
                </a:lnTo>
                <a:lnTo>
                  <a:pt x="838" y="2846"/>
                </a:lnTo>
                <a:lnTo>
                  <a:pt x="843" y="2843"/>
                </a:lnTo>
                <a:lnTo>
                  <a:pt x="850" y="2841"/>
                </a:lnTo>
                <a:lnTo>
                  <a:pt x="856" y="2838"/>
                </a:lnTo>
                <a:lnTo>
                  <a:pt x="861" y="2835"/>
                </a:lnTo>
                <a:lnTo>
                  <a:pt x="867" y="2832"/>
                </a:lnTo>
                <a:lnTo>
                  <a:pt x="874" y="2828"/>
                </a:lnTo>
                <a:lnTo>
                  <a:pt x="879" y="2826"/>
                </a:lnTo>
                <a:lnTo>
                  <a:pt x="885" y="2822"/>
                </a:lnTo>
                <a:lnTo>
                  <a:pt x="891" y="2818"/>
                </a:lnTo>
                <a:lnTo>
                  <a:pt x="896" y="2816"/>
                </a:lnTo>
                <a:lnTo>
                  <a:pt x="903" y="2812"/>
                </a:lnTo>
                <a:lnTo>
                  <a:pt x="908" y="2808"/>
                </a:lnTo>
                <a:lnTo>
                  <a:pt x="914" y="2804"/>
                </a:lnTo>
                <a:lnTo>
                  <a:pt x="920" y="2800"/>
                </a:lnTo>
                <a:lnTo>
                  <a:pt x="926" y="2797"/>
                </a:lnTo>
                <a:lnTo>
                  <a:pt x="932" y="2793"/>
                </a:lnTo>
                <a:lnTo>
                  <a:pt x="938" y="2789"/>
                </a:lnTo>
                <a:lnTo>
                  <a:pt x="943" y="2785"/>
                </a:lnTo>
                <a:lnTo>
                  <a:pt x="950" y="2781"/>
                </a:lnTo>
                <a:lnTo>
                  <a:pt x="955" y="2776"/>
                </a:lnTo>
                <a:lnTo>
                  <a:pt x="961" y="2773"/>
                </a:lnTo>
                <a:lnTo>
                  <a:pt x="967" y="2769"/>
                </a:lnTo>
                <a:lnTo>
                  <a:pt x="972" y="2764"/>
                </a:lnTo>
                <a:lnTo>
                  <a:pt x="979" y="2760"/>
                </a:lnTo>
                <a:lnTo>
                  <a:pt x="985" y="2755"/>
                </a:lnTo>
                <a:lnTo>
                  <a:pt x="990" y="2750"/>
                </a:lnTo>
                <a:lnTo>
                  <a:pt x="996" y="2745"/>
                </a:lnTo>
                <a:lnTo>
                  <a:pt x="1003" y="2741"/>
                </a:lnTo>
                <a:lnTo>
                  <a:pt x="1008" y="2736"/>
                </a:lnTo>
                <a:lnTo>
                  <a:pt x="1014" y="2731"/>
                </a:lnTo>
                <a:lnTo>
                  <a:pt x="1019" y="2726"/>
                </a:lnTo>
                <a:lnTo>
                  <a:pt x="1026" y="2721"/>
                </a:lnTo>
                <a:lnTo>
                  <a:pt x="1032" y="2714"/>
                </a:lnTo>
                <a:lnTo>
                  <a:pt x="1037" y="2709"/>
                </a:lnTo>
                <a:lnTo>
                  <a:pt x="1043" y="2704"/>
                </a:lnTo>
                <a:lnTo>
                  <a:pt x="1050" y="2698"/>
                </a:lnTo>
                <a:lnTo>
                  <a:pt x="1055" y="2693"/>
                </a:lnTo>
                <a:lnTo>
                  <a:pt x="1061" y="2686"/>
                </a:lnTo>
                <a:lnTo>
                  <a:pt x="1066" y="2680"/>
                </a:lnTo>
                <a:lnTo>
                  <a:pt x="1072" y="2675"/>
                </a:lnTo>
                <a:lnTo>
                  <a:pt x="1079" y="2669"/>
                </a:lnTo>
                <a:lnTo>
                  <a:pt x="1084" y="2662"/>
                </a:lnTo>
                <a:lnTo>
                  <a:pt x="1090" y="2656"/>
                </a:lnTo>
                <a:lnTo>
                  <a:pt x="1096" y="2650"/>
                </a:lnTo>
                <a:lnTo>
                  <a:pt x="1102" y="2642"/>
                </a:lnTo>
                <a:lnTo>
                  <a:pt x="1108" y="2636"/>
                </a:lnTo>
                <a:lnTo>
                  <a:pt x="1113" y="2630"/>
                </a:lnTo>
                <a:lnTo>
                  <a:pt x="1119" y="2622"/>
                </a:lnTo>
                <a:lnTo>
                  <a:pt x="1126" y="2616"/>
                </a:lnTo>
                <a:lnTo>
                  <a:pt x="1131" y="2608"/>
                </a:lnTo>
                <a:lnTo>
                  <a:pt x="1137" y="2602"/>
                </a:lnTo>
                <a:lnTo>
                  <a:pt x="1143" y="2594"/>
                </a:lnTo>
                <a:lnTo>
                  <a:pt x="1148" y="2586"/>
                </a:lnTo>
                <a:lnTo>
                  <a:pt x="1155" y="2579"/>
                </a:lnTo>
                <a:lnTo>
                  <a:pt x="1161" y="2571"/>
                </a:lnTo>
                <a:lnTo>
                  <a:pt x="1166" y="2564"/>
                </a:lnTo>
                <a:lnTo>
                  <a:pt x="1172" y="2555"/>
                </a:lnTo>
                <a:lnTo>
                  <a:pt x="1178" y="2547"/>
                </a:lnTo>
                <a:lnTo>
                  <a:pt x="1184" y="2538"/>
                </a:lnTo>
                <a:lnTo>
                  <a:pt x="1190" y="2531"/>
                </a:lnTo>
                <a:lnTo>
                  <a:pt x="1195" y="2522"/>
                </a:lnTo>
                <a:lnTo>
                  <a:pt x="1202" y="2514"/>
                </a:lnTo>
                <a:lnTo>
                  <a:pt x="1208" y="2505"/>
                </a:lnTo>
                <a:lnTo>
                  <a:pt x="1213" y="2497"/>
                </a:lnTo>
                <a:lnTo>
                  <a:pt x="1219" y="2488"/>
                </a:lnTo>
                <a:lnTo>
                  <a:pt x="1224" y="2479"/>
                </a:lnTo>
                <a:lnTo>
                  <a:pt x="1231" y="2469"/>
                </a:lnTo>
                <a:lnTo>
                  <a:pt x="1237" y="2460"/>
                </a:lnTo>
                <a:lnTo>
                  <a:pt x="1242" y="2450"/>
                </a:lnTo>
                <a:lnTo>
                  <a:pt x="1248" y="2441"/>
                </a:lnTo>
                <a:lnTo>
                  <a:pt x="1255" y="2431"/>
                </a:lnTo>
                <a:lnTo>
                  <a:pt x="1260" y="2422"/>
                </a:lnTo>
                <a:lnTo>
                  <a:pt x="1266" y="2412"/>
                </a:lnTo>
                <a:lnTo>
                  <a:pt x="1272" y="2402"/>
                </a:lnTo>
                <a:lnTo>
                  <a:pt x="1278" y="2392"/>
                </a:lnTo>
                <a:lnTo>
                  <a:pt x="1284" y="2380"/>
                </a:lnTo>
                <a:lnTo>
                  <a:pt x="1289" y="2370"/>
                </a:lnTo>
                <a:lnTo>
                  <a:pt x="1295" y="2360"/>
                </a:lnTo>
                <a:lnTo>
                  <a:pt x="1302" y="2348"/>
                </a:lnTo>
                <a:lnTo>
                  <a:pt x="1307" y="2338"/>
                </a:lnTo>
                <a:lnTo>
                  <a:pt x="1313" y="2327"/>
                </a:lnTo>
                <a:lnTo>
                  <a:pt x="1319" y="2316"/>
                </a:lnTo>
                <a:lnTo>
                  <a:pt x="1324" y="2304"/>
                </a:lnTo>
                <a:lnTo>
                  <a:pt x="1331" y="2293"/>
                </a:lnTo>
                <a:lnTo>
                  <a:pt x="1336" y="2281"/>
                </a:lnTo>
                <a:lnTo>
                  <a:pt x="1342" y="2270"/>
                </a:lnTo>
                <a:lnTo>
                  <a:pt x="1348" y="2259"/>
                </a:lnTo>
                <a:lnTo>
                  <a:pt x="1354" y="2246"/>
                </a:lnTo>
                <a:lnTo>
                  <a:pt x="1360" y="2235"/>
                </a:lnTo>
                <a:lnTo>
                  <a:pt x="1366" y="2222"/>
                </a:lnTo>
                <a:lnTo>
                  <a:pt x="1371" y="2210"/>
                </a:lnTo>
                <a:lnTo>
                  <a:pt x="1378" y="2198"/>
                </a:lnTo>
                <a:lnTo>
                  <a:pt x="1383" y="2185"/>
                </a:lnTo>
                <a:lnTo>
                  <a:pt x="1389" y="2173"/>
                </a:lnTo>
                <a:lnTo>
                  <a:pt x="1395" y="2160"/>
                </a:lnTo>
                <a:lnTo>
                  <a:pt x="1400" y="2146"/>
                </a:lnTo>
                <a:lnTo>
                  <a:pt x="1407" y="2133"/>
                </a:lnTo>
                <a:lnTo>
                  <a:pt x="1413" y="2121"/>
                </a:lnTo>
                <a:lnTo>
                  <a:pt x="1418" y="2107"/>
                </a:lnTo>
                <a:lnTo>
                  <a:pt x="1424" y="2094"/>
                </a:lnTo>
                <a:lnTo>
                  <a:pt x="1431" y="2080"/>
                </a:lnTo>
                <a:lnTo>
                  <a:pt x="1436" y="2066"/>
                </a:lnTo>
                <a:lnTo>
                  <a:pt x="1442" y="2052"/>
                </a:lnTo>
                <a:lnTo>
                  <a:pt x="1447" y="2038"/>
                </a:lnTo>
                <a:lnTo>
                  <a:pt x="1454" y="2024"/>
                </a:lnTo>
                <a:lnTo>
                  <a:pt x="1460" y="2010"/>
                </a:lnTo>
                <a:lnTo>
                  <a:pt x="1465" y="1995"/>
                </a:lnTo>
                <a:lnTo>
                  <a:pt x="1471" y="1981"/>
                </a:lnTo>
                <a:lnTo>
                  <a:pt x="1478" y="1966"/>
                </a:lnTo>
                <a:lnTo>
                  <a:pt x="1483" y="1952"/>
                </a:lnTo>
                <a:lnTo>
                  <a:pt x="1489" y="1937"/>
                </a:lnTo>
                <a:lnTo>
                  <a:pt x="1494" y="1922"/>
                </a:lnTo>
                <a:lnTo>
                  <a:pt x="1500" y="1907"/>
                </a:lnTo>
                <a:lnTo>
                  <a:pt x="1507" y="1891"/>
                </a:lnTo>
                <a:lnTo>
                  <a:pt x="1512" y="1876"/>
                </a:lnTo>
                <a:lnTo>
                  <a:pt x="1518" y="1861"/>
                </a:lnTo>
                <a:lnTo>
                  <a:pt x="1524" y="1846"/>
                </a:lnTo>
                <a:lnTo>
                  <a:pt x="1530" y="1831"/>
                </a:lnTo>
                <a:lnTo>
                  <a:pt x="1536" y="1814"/>
                </a:lnTo>
                <a:lnTo>
                  <a:pt x="1542" y="1799"/>
                </a:lnTo>
                <a:lnTo>
                  <a:pt x="1547" y="1783"/>
                </a:lnTo>
                <a:lnTo>
                  <a:pt x="1554" y="1767"/>
                </a:lnTo>
                <a:lnTo>
                  <a:pt x="1559" y="1751"/>
                </a:lnTo>
                <a:lnTo>
                  <a:pt x="1565" y="1734"/>
                </a:lnTo>
                <a:lnTo>
                  <a:pt x="1571" y="1718"/>
                </a:lnTo>
                <a:lnTo>
                  <a:pt x="1576" y="1702"/>
                </a:lnTo>
                <a:lnTo>
                  <a:pt x="1583" y="1685"/>
                </a:lnTo>
                <a:lnTo>
                  <a:pt x="1589" y="1669"/>
                </a:lnTo>
                <a:lnTo>
                  <a:pt x="1594" y="1652"/>
                </a:lnTo>
                <a:lnTo>
                  <a:pt x="1600" y="1636"/>
                </a:lnTo>
                <a:lnTo>
                  <a:pt x="1606" y="1619"/>
                </a:lnTo>
                <a:lnTo>
                  <a:pt x="1612" y="1602"/>
                </a:lnTo>
                <a:lnTo>
                  <a:pt x="1618" y="1585"/>
                </a:lnTo>
                <a:lnTo>
                  <a:pt x="1623" y="1569"/>
                </a:lnTo>
                <a:lnTo>
                  <a:pt x="1630" y="1551"/>
                </a:lnTo>
                <a:lnTo>
                  <a:pt x="1636" y="1533"/>
                </a:lnTo>
                <a:lnTo>
                  <a:pt x="1641" y="1517"/>
                </a:lnTo>
                <a:lnTo>
                  <a:pt x="1647" y="1499"/>
                </a:lnTo>
                <a:lnTo>
                  <a:pt x="1652" y="1481"/>
                </a:lnTo>
                <a:lnTo>
                  <a:pt x="1659" y="1465"/>
                </a:lnTo>
                <a:lnTo>
                  <a:pt x="1665" y="1447"/>
                </a:lnTo>
                <a:lnTo>
                  <a:pt x="1670" y="1429"/>
                </a:lnTo>
                <a:lnTo>
                  <a:pt x="1676" y="1412"/>
                </a:lnTo>
                <a:lnTo>
                  <a:pt x="1683" y="1394"/>
                </a:lnTo>
                <a:lnTo>
                  <a:pt x="1688" y="1376"/>
                </a:lnTo>
                <a:lnTo>
                  <a:pt x="1694" y="1359"/>
                </a:lnTo>
                <a:lnTo>
                  <a:pt x="1700" y="1341"/>
                </a:lnTo>
                <a:lnTo>
                  <a:pt x="1706" y="1323"/>
                </a:lnTo>
                <a:lnTo>
                  <a:pt x="1712" y="1305"/>
                </a:lnTo>
                <a:lnTo>
                  <a:pt x="1717" y="1288"/>
                </a:lnTo>
                <a:lnTo>
                  <a:pt x="1723" y="1270"/>
                </a:lnTo>
                <a:lnTo>
                  <a:pt x="1730" y="1252"/>
                </a:lnTo>
                <a:lnTo>
                  <a:pt x="1735" y="1234"/>
                </a:lnTo>
                <a:lnTo>
                  <a:pt x="1741" y="1217"/>
                </a:lnTo>
                <a:lnTo>
                  <a:pt x="1747" y="1199"/>
                </a:lnTo>
                <a:lnTo>
                  <a:pt x="1752" y="1180"/>
                </a:lnTo>
                <a:lnTo>
                  <a:pt x="1759" y="1162"/>
                </a:lnTo>
                <a:lnTo>
                  <a:pt x="1764" y="1145"/>
                </a:lnTo>
                <a:lnTo>
                  <a:pt x="1770" y="1127"/>
                </a:lnTo>
                <a:lnTo>
                  <a:pt x="1776" y="1109"/>
                </a:lnTo>
                <a:lnTo>
                  <a:pt x="1782" y="1091"/>
                </a:lnTo>
                <a:lnTo>
                  <a:pt x="1788" y="1072"/>
                </a:lnTo>
                <a:lnTo>
                  <a:pt x="1794" y="1055"/>
                </a:lnTo>
                <a:lnTo>
                  <a:pt x="1799" y="1037"/>
                </a:lnTo>
                <a:lnTo>
                  <a:pt x="1806" y="1019"/>
                </a:lnTo>
                <a:lnTo>
                  <a:pt x="1811" y="1002"/>
                </a:lnTo>
                <a:lnTo>
                  <a:pt x="1817" y="984"/>
                </a:lnTo>
                <a:lnTo>
                  <a:pt x="1823" y="966"/>
                </a:lnTo>
                <a:lnTo>
                  <a:pt x="1828" y="948"/>
                </a:lnTo>
                <a:lnTo>
                  <a:pt x="1835" y="931"/>
                </a:lnTo>
                <a:lnTo>
                  <a:pt x="1841" y="913"/>
                </a:lnTo>
                <a:lnTo>
                  <a:pt x="1846" y="895"/>
                </a:lnTo>
                <a:lnTo>
                  <a:pt x="1852" y="879"/>
                </a:lnTo>
                <a:lnTo>
                  <a:pt x="1859" y="861"/>
                </a:lnTo>
                <a:lnTo>
                  <a:pt x="1864" y="843"/>
                </a:lnTo>
                <a:lnTo>
                  <a:pt x="1870" y="827"/>
                </a:lnTo>
                <a:lnTo>
                  <a:pt x="1875" y="809"/>
                </a:lnTo>
                <a:lnTo>
                  <a:pt x="1882" y="791"/>
                </a:lnTo>
                <a:lnTo>
                  <a:pt x="1888" y="775"/>
                </a:lnTo>
                <a:lnTo>
                  <a:pt x="1893" y="758"/>
                </a:lnTo>
                <a:lnTo>
                  <a:pt x="1899" y="741"/>
                </a:lnTo>
                <a:lnTo>
                  <a:pt x="1906" y="724"/>
                </a:lnTo>
                <a:lnTo>
                  <a:pt x="1911" y="708"/>
                </a:lnTo>
                <a:lnTo>
                  <a:pt x="1917" y="691"/>
                </a:lnTo>
                <a:lnTo>
                  <a:pt x="1922" y="675"/>
                </a:lnTo>
                <a:lnTo>
                  <a:pt x="1928" y="658"/>
                </a:lnTo>
                <a:lnTo>
                  <a:pt x="1935" y="642"/>
                </a:lnTo>
                <a:lnTo>
                  <a:pt x="1940" y="626"/>
                </a:lnTo>
                <a:lnTo>
                  <a:pt x="1946" y="609"/>
                </a:lnTo>
                <a:lnTo>
                  <a:pt x="1952" y="594"/>
                </a:lnTo>
                <a:lnTo>
                  <a:pt x="1958" y="577"/>
                </a:lnTo>
                <a:lnTo>
                  <a:pt x="1964" y="562"/>
                </a:lnTo>
                <a:lnTo>
                  <a:pt x="1970" y="547"/>
                </a:lnTo>
                <a:lnTo>
                  <a:pt x="1975" y="532"/>
                </a:lnTo>
                <a:lnTo>
                  <a:pt x="1982" y="517"/>
                </a:lnTo>
                <a:lnTo>
                  <a:pt x="1987" y="501"/>
                </a:lnTo>
                <a:lnTo>
                  <a:pt x="1993" y="486"/>
                </a:lnTo>
                <a:lnTo>
                  <a:pt x="1999" y="472"/>
                </a:lnTo>
                <a:lnTo>
                  <a:pt x="2004" y="457"/>
                </a:lnTo>
                <a:lnTo>
                  <a:pt x="2011" y="443"/>
                </a:lnTo>
                <a:lnTo>
                  <a:pt x="2017" y="428"/>
                </a:lnTo>
                <a:lnTo>
                  <a:pt x="2022" y="414"/>
                </a:lnTo>
                <a:lnTo>
                  <a:pt x="2028" y="400"/>
                </a:lnTo>
                <a:lnTo>
                  <a:pt x="2034" y="386"/>
                </a:lnTo>
                <a:lnTo>
                  <a:pt x="2040" y="374"/>
                </a:lnTo>
                <a:lnTo>
                  <a:pt x="2046" y="360"/>
                </a:lnTo>
                <a:lnTo>
                  <a:pt x="2051" y="347"/>
                </a:lnTo>
                <a:lnTo>
                  <a:pt x="2058" y="334"/>
                </a:lnTo>
                <a:lnTo>
                  <a:pt x="2064" y="322"/>
                </a:lnTo>
                <a:lnTo>
                  <a:pt x="2069" y="309"/>
                </a:lnTo>
                <a:lnTo>
                  <a:pt x="2075" y="296"/>
                </a:lnTo>
                <a:lnTo>
                  <a:pt x="2080" y="284"/>
                </a:lnTo>
                <a:lnTo>
                  <a:pt x="2087" y="272"/>
                </a:lnTo>
                <a:lnTo>
                  <a:pt x="2093" y="261"/>
                </a:lnTo>
                <a:lnTo>
                  <a:pt x="2098" y="250"/>
                </a:lnTo>
                <a:lnTo>
                  <a:pt x="2104" y="238"/>
                </a:lnTo>
                <a:lnTo>
                  <a:pt x="2111" y="227"/>
                </a:lnTo>
                <a:lnTo>
                  <a:pt x="2116" y="217"/>
                </a:lnTo>
                <a:lnTo>
                  <a:pt x="2122" y="205"/>
                </a:lnTo>
                <a:lnTo>
                  <a:pt x="2128" y="195"/>
                </a:lnTo>
                <a:lnTo>
                  <a:pt x="2134" y="185"/>
                </a:lnTo>
                <a:lnTo>
                  <a:pt x="2140" y="175"/>
                </a:lnTo>
                <a:lnTo>
                  <a:pt x="2145" y="166"/>
                </a:lnTo>
                <a:lnTo>
                  <a:pt x="2151" y="156"/>
                </a:lnTo>
                <a:lnTo>
                  <a:pt x="2158" y="147"/>
                </a:lnTo>
                <a:lnTo>
                  <a:pt x="2163" y="138"/>
                </a:lnTo>
                <a:lnTo>
                  <a:pt x="2169" y="129"/>
                </a:lnTo>
                <a:lnTo>
                  <a:pt x="2175" y="122"/>
                </a:lnTo>
                <a:lnTo>
                  <a:pt x="2180" y="113"/>
                </a:lnTo>
                <a:lnTo>
                  <a:pt x="2187" y="105"/>
                </a:lnTo>
                <a:lnTo>
                  <a:pt x="2192" y="98"/>
                </a:lnTo>
                <a:lnTo>
                  <a:pt x="2198" y="90"/>
                </a:lnTo>
                <a:lnTo>
                  <a:pt x="2204" y="84"/>
                </a:lnTo>
                <a:lnTo>
                  <a:pt x="2210" y="76"/>
                </a:lnTo>
                <a:lnTo>
                  <a:pt x="2216" y="70"/>
                </a:lnTo>
                <a:lnTo>
                  <a:pt x="2222" y="63"/>
                </a:lnTo>
                <a:lnTo>
                  <a:pt x="2227" y="58"/>
                </a:lnTo>
                <a:lnTo>
                  <a:pt x="2234" y="52"/>
                </a:lnTo>
                <a:lnTo>
                  <a:pt x="2240" y="47"/>
                </a:lnTo>
                <a:lnTo>
                  <a:pt x="2245" y="42"/>
                </a:lnTo>
                <a:lnTo>
                  <a:pt x="2251" y="37"/>
                </a:lnTo>
                <a:lnTo>
                  <a:pt x="2256" y="33"/>
                </a:lnTo>
                <a:lnTo>
                  <a:pt x="2263" y="28"/>
                </a:lnTo>
                <a:lnTo>
                  <a:pt x="2269" y="24"/>
                </a:lnTo>
                <a:lnTo>
                  <a:pt x="2274" y="20"/>
                </a:lnTo>
                <a:lnTo>
                  <a:pt x="2280" y="18"/>
                </a:lnTo>
                <a:lnTo>
                  <a:pt x="2287" y="14"/>
                </a:lnTo>
                <a:lnTo>
                  <a:pt x="2292" y="12"/>
                </a:lnTo>
                <a:lnTo>
                  <a:pt x="2298" y="9"/>
                </a:lnTo>
                <a:lnTo>
                  <a:pt x="2303" y="6"/>
                </a:lnTo>
                <a:lnTo>
                  <a:pt x="2310" y="5"/>
                </a:lnTo>
                <a:lnTo>
                  <a:pt x="2316" y="3"/>
                </a:lnTo>
                <a:lnTo>
                  <a:pt x="2321" y="1"/>
                </a:lnTo>
                <a:lnTo>
                  <a:pt x="2327" y="1"/>
                </a:lnTo>
                <a:lnTo>
                  <a:pt x="2334" y="0"/>
                </a:lnTo>
                <a:lnTo>
                  <a:pt x="2339" y="0"/>
                </a:lnTo>
                <a:lnTo>
                  <a:pt x="2345" y="0"/>
                </a:lnTo>
                <a:lnTo>
                  <a:pt x="2350" y="0"/>
                </a:lnTo>
                <a:lnTo>
                  <a:pt x="2356" y="0"/>
                </a:lnTo>
                <a:lnTo>
                  <a:pt x="2363" y="1"/>
                </a:lnTo>
                <a:lnTo>
                  <a:pt x="2368" y="1"/>
                </a:lnTo>
                <a:lnTo>
                  <a:pt x="2374" y="3"/>
                </a:lnTo>
                <a:lnTo>
                  <a:pt x="2380" y="5"/>
                </a:lnTo>
                <a:lnTo>
                  <a:pt x="2386" y="6"/>
                </a:lnTo>
                <a:lnTo>
                  <a:pt x="2392" y="9"/>
                </a:lnTo>
                <a:lnTo>
                  <a:pt x="2398" y="12"/>
                </a:lnTo>
                <a:lnTo>
                  <a:pt x="2403" y="14"/>
                </a:lnTo>
                <a:lnTo>
                  <a:pt x="2410" y="18"/>
                </a:lnTo>
                <a:lnTo>
                  <a:pt x="2415" y="20"/>
                </a:lnTo>
                <a:lnTo>
                  <a:pt x="2421" y="24"/>
                </a:lnTo>
                <a:lnTo>
                  <a:pt x="2427" y="28"/>
                </a:lnTo>
                <a:lnTo>
                  <a:pt x="2432" y="33"/>
                </a:lnTo>
                <a:lnTo>
                  <a:pt x="2439" y="37"/>
                </a:lnTo>
                <a:lnTo>
                  <a:pt x="2445" y="42"/>
                </a:lnTo>
                <a:lnTo>
                  <a:pt x="2450" y="47"/>
                </a:lnTo>
                <a:lnTo>
                  <a:pt x="2456" y="52"/>
                </a:lnTo>
                <a:lnTo>
                  <a:pt x="2462" y="58"/>
                </a:lnTo>
                <a:lnTo>
                  <a:pt x="2468" y="63"/>
                </a:lnTo>
                <a:lnTo>
                  <a:pt x="2474" y="70"/>
                </a:lnTo>
                <a:lnTo>
                  <a:pt x="2479" y="76"/>
                </a:lnTo>
                <a:lnTo>
                  <a:pt x="2486" y="84"/>
                </a:lnTo>
                <a:lnTo>
                  <a:pt x="2492" y="90"/>
                </a:lnTo>
                <a:lnTo>
                  <a:pt x="2497" y="98"/>
                </a:lnTo>
                <a:lnTo>
                  <a:pt x="2503" y="105"/>
                </a:lnTo>
                <a:lnTo>
                  <a:pt x="2510" y="113"/>
                </a:lnTo>
                <a:lnTo>
                  <a:pt x="2515" y="122"/>
                </a:lnTo>
                <a:lnTo>
                  <a:pt x="2521" y="129"/>
                </a:lnTo>
                <a:lnTo>
                  <a:pt x="2526" y="138"/>
                </a:lnTo>
                <a:lnTo>
                  <a:pt x="2532" y="147"/>
                </a:lnTo>
                <a:lnTo>
                  <a:pt x="2539" y="156"/>
                </a:lnTo>
                <a:lnTo>
                  <a:pt x="2544" y="166"/>
                </a:lnTo>
                <a:lnTo>
                  <a:pt x="2550" y="175"/>
                </a:lnTo>
                <a:lnTo>
                  <a:pt x="2556" y="185"/>
                </a:lnTo>
                <a:lnTo>
                  <a:pt x="2562" y="195"/>
                </a:lnTo>
                <a:lnTo>
                  <a:pt x="2568" y="205"/>
                </a:lnTo>
                <a:lnTo>
                  <a:pt x="2573" y="217"/>
                </a:lnTo>
                <a:lnTo>
                  <a:pt x="2579" y="227"/>
                </a:lnTo>
                <a:lnTo>
                  <a:pt x="2586" y="238"/>
                </a:lnTo>
                <a:lnTo>
                  <a:pt x="2591" y="250"/>
                </a:lnTo>
                <a:lnTo>
                  <a:pt x="2597" y="261"/>
                </a:lnTo>
                <a:lnTo>
                  <a:pt x="2603" y="272"/>
                </a:lnTo>
                <a:lnTo>
                  <a:pt x="2608" y="284"/>
                </a:lnTo>
                <a:lnTo>
                  <a:pt x="2615" y="296"/>
                </a:lnTo>
                <a:lnTo>
                  <a:pt x="2620" y="309"/>
                </a:lnTo>
                <a:lnTo>
                  <a:pt x="2626" y="322"/>
                </a:lnTo>
                <a:lnTo>
                  <a:pt x="2632" y="334"/>
                </a:lnTo>
                <a:lnTo>
                  <a:pt x="2638" y="347"/>
                </a:lnTo>
                <a:lnTo>
                  <a:pt x="2644" y="360"/>
                </a:lnTo>
                <a:lnTo>
                  <a:pt x="2650" y="374"/>
                </a:lnTo>
                <a:lnTo>
                  <a:pt x="2655" y="386"/>
                </a:lnTo>
                <a:lnTo>
                  <a:pt x="2662" y="400"/>
                </a:lnTo>
                <a:lnTo>
                  <a:pt x="2668" y="414"/>
                </a:lnTo>
                <a:lnTo>
                  <a:pt x="2673" y="428"/>
                </a:lnTo>
                <a:lnTo>
                  <a:pt x="2679" y="443"/>
                </a:lnTo>
                <a:lnTo>
                  <a:pt x="2684" y="457"/>
                </a:lnTo>
                <a:lnTo>
                  <a:pt x="2691" y="472"/>
                </a:lnTo>
                <a:lnTo>
                  <a:pt x="2697" y="486"/>
                </a:lnTo>
                <a:lnTo>
                  <a:pt x="2702" y="501"/>
                </a:lnTo>
                <a:lnTo>
                  <a:pt x="2708" y="517"/>
                </a:lnTo>
                <a:lnTo>
                  <a:pt x="2715" y="532"/>
                </a:lnTo>
                <a:lnTo>
                  <a:pt x="2720" y="547"/>
                </a:lnTo>
                <a:lnTo>
                  <a:pt x="2726" y="562"/>
                </a:lnTo>
                <a:lnTo>
                  <a:pt x="2731" y="577"/>
                </a:lnTo>
                <a:lnTo>
                  <a:pt x="2738" y="594"/>
                </a:lnTo>
                <a:lnTo>
                  <a:pt x="2744" y="609"/>
                </a:lnTo>
                <a:lnTo>
                  <a:pt x="2749" y="626"/>
                </a:lnTo>
                <a:lnTo>
                  <a:pt x="2755" y="642"/>
                </a:lnTo>
                <a:lnTo>
                  <a:pt x="2762" y="658"/>
                </a:lnTo>
                <a:lnTo>
                  <a:pt x="2767" y="675"/>
                </a:lnTo>
                <a:lnTo>
                  <a:pt x="2773" y="691"/>
                </a:lnTo>
                <a:lnTo>
                  <a:pt x="2779" y="708"/>
                </a:lnTo>
                <a:lnTo>
                  <a:pt x="2784" y="724"/>
                </a:lnTo>
                <a:lnTo>
                  <a:pt x="2791" y="741"/>
                </a:lnTo>
                <a:lnTo>
                  <a:pt x="2796" y="758"/>
                </a:lnTo>
                <a:lnTo>
                  <a:pt x="2802" y="775"/>
                </a:lnTo>
                <a:lnTo>
                  <a:pt x="2808" y="791"/>
                </a:lnTo>
                <a:lnTo>
                  <a:pt x="2814" y="809"/>
                </a:lnTo>
                <a:lnTo>
                  <a:pt x="2820" y="827"/>
                </a:lnTo>
                <a:lnTo>
                  <a:pt x="2826" y="843"/>
                </a:lnTo>
                <a:lnTo>
                  <a:pt x="2831" y="861"/>
                </a:lnTo>
                <a:lnTo>
                  <a:pt x="2838" y="879"/>
                </a:lnTo>
                <a:lnTo>
                  <a:pt x="2843" y="895"/>
                </a:lnTo>
                <a:lnTo>
                  <a:pt x="2849" y="913"/>
                </a:lnTo>
                <a:lnTo>
                  <a:pt x="2855" y="931"/>
                </a:lnTo>
                <a:lnTo>
                  <a:pt x="2860" y="948"/>
                </a:lnTo>
                <a:lnTo>
                  <a:pt x="2867" y="966"/>
                </a:lnTo>
                <a:lnTo>
                  <a:pt x="2873" y="984"/>
                </a:lnTo>
                <a:lnTo>
                  <a:pt x="2878" y="1002"/>
                </a:lnTo>
                <a:lnTo>
                  <a:pt x="2884" y="1019"/>
                </a:lnTo>
                <a:lnTo>
                  <a:pt x="2890" y="1037"/>
                </a:lnTo>
                <a:lnTo>
                  <a:pt x="2896" y="1055"/>
                </a:lnTo>
                <a:lnTo>
                  <a:pt x="2902" y="1072"/>
                </a:lnTo>
                <a:lnTo>
                  <a:pt x="2907" y="1091"/>
                </a:lnTo>
                <a:lnTo>
                  <a:pt x="2914" y="1109"/>
                </a:lnTo>
                <a:lnTo>
                  <a:pt x="2920" y="1127"/>
                </a:lnTo>
                <a:lnTo>
                  <a:pt x="2925" y="1145"/>
                </a:lnTo>
                <a:lnTo>
                  <a:pt x="2931" y="1162"/>
                </a:lnTo>
                <a:lnTo>
                  <a:pt x="2938" y="1180"/>
                </a:lnTo>
                <a:lnTo>
                  <a:pt x="2943" y="1199"/>
                </a:lnTo>
                <a:lnTo>
                  <a:pt x="2949" y="1217"/>
                </a:lnTo>
                <a:lnTo>
                  <a:pt x="2954" y="1234"/>
                </a:lnTo>
                <a:lnTo>
                  <a:pt x="2960" y="1252"/>
                </a:lnTo>
                <a:lnTo>
                  <a:pt x="2967" y="1270"/>
                </a:lnTo>
                <a:lnTo>
                  <a:pt x="2972" y="1288"/>
                </a:lnTo>
                <a:lnTo>
                  <a:pt x="2978" y="1305"/>
                </a:lnTo>
                <a:lnTo>
                  <a:pt x="2984" y="1323"/>
                </a:lnTo>
                <a:lnTo>
                  <a:pt x="2990" y="1341"/>
                </a:lnTo>
                <a:lnTo>
                  <a:pt x="2996" y="1359"/>
                </a:lnTo>
                <a:lnTo>
                  <a:pt x="3001" y="1376"/>
                </a:lnTo>
                <a:lnTo>
                  <a:pt x="3007" y="1394"/>
                </a:lnTo>
                <a:lnTo>
                  <a:pt x="3014" y="1412"/>
                </a:lnTo>
                <a:lnTo>
                  <a:pt x="3019" y="1429"/>
                </a:lnTo>
                <a:lnTo>
                  <a:pt x="3025" y="1447"/>
                </a:lnTo>
                <a:lnTo>
                  <a:pt x="3031" y="1465"/>
                </a:lnTo>
                <a:lnTo>
                  <a:pt x="3036" y="1481"/>
                </a:lnTo>
                <a:lnTo>
                  <a:pt x="3043" y="1499"/>
                </a:lnTo>
                <a:lnTo>
                  <a:pt x="3049" y="1517"/>
                </a:lnTo>
                <a:lnTo>
                  <a:pt x="3054" y="1533"/>
                </a:lnTo>
                <a:lnTo>
                  <a:pt x="3060" y="1551"/>
                </a:lnTo>
                <a:lnTo>
                  <a:pt x="3066" y="1569"/>
                </a:lnTo>
                <a:lnTo>
                  <a:pt x="3072" y="1585"/>
                </a:lnTo>
                <a:lnTo>
                  <a:pt x="3078" y="1602"/>
                </a:lnTo>
                <a:lnTo>
                  <a:pt x="3083" y="1619"/>
                </a:lnTo>
                <a:lnTo>
                  <a:pt x="3090" y="1636"/>
                </a:lnTo>
                <a:lnTo>
                  <a:pt x="3096" y="1652"/>
                </a:lnTo>
                <a:lnTo>
                  <a:pt x="3101" y="1669"/>
                </a:lnTo>
                <a:lnTo>
                  <a:pt x="3107" y="1685"/>
                </a:lnTo>
                <a:lnTo>
                  <a:pt x="3112" y="1702"/>
                </a:lnTo>
                <a:lnTo>
                  <a:pt x="3119" y="1718"/>
                </a:lnTo>
                <a:lnTo>
                  <a:pt x="3125" y="1734"/>
                </a:lnTo>
                <a:lnTo>
                  <a:pt x="3130" y="1751"/>
                </a:lnTo>
                <a:lnTo>
                  <a:pt x="3136" y="1767"/>
                </a:lnTo>
                <a:lnTo>
                  <a:pt x="3143" y="1783"/>
                </a:lnTo>
                <a:lnTo>
                  <a:pt x="3148" y="1799"/>
                </a:lnTo>
                <a:lnTo>
                  <a:pt x="3154" y="1814"/>
                </a:lnTo>
                <a:lnTo>
                  <a:pt x="3159" y="1831"/>
                </a:lnTo>
                <a:lnTo>
                  <a:pt x="3166" y="1846"/>
                </a:lnTo>
                <a:lnTo>
                  <a:pt x="3172" y="1861"/>
                </a:lnTo>
                <a:lnTo>
                  <a:pt x="3177" y="1876"/>
                </a:lnTo>
                <a:lnTo>
                  <a:pt x="3183" y="1891"/>
                </a:lnTo>
                <a:lnTo>
                  <a:pt x="3190" y="1907"/>
                </a:lnTo>
                <a:lnTo>
                  <a:pt x="3195" y="1922"/>
                </a:lnTo>
                <a:lnTo>
                  <a:pt x="3201" y="1937"/>
                </a:lnTo>
                <a:lnTo>
                  <a:pt x="3207" y="1952"/>
                </a:lnTo>
                <a:lnTo>
                  <a:pt x="3212" y="1966"/>
                </a:lnTo>
                <a:lnTo>
                  <a:pt x="3219" y="1981"/>
                </a:lnTo>
                <a:lnTo>
                  <a:pt x="3224" y="1995"/>
                </a:lnTo>
                <a:lnTo>
                  <a:pt x="3230" y="2010"/>
                </a:lnTo>
                <a:lnTo>
                  <a:pt x="3236" y="2024"/>
                </a:lnTo>
                <a:lnTo>
                  <a:pt x="3242" y="2038"/>
                </a:lnTo>
                <a:lnTo>
                  <a:pt x="3248" y="2052"/>
                </a:lnTo>
                <a:lnTo>
                  <a:pt x="3254" y="2066"/>
                </a:lnTo>
                <a:lnTo>
                  <a:pt x="3259" y="2080"/>
                </a:lnTo>
                <a:lnTo>
                  <a:pt x="3266" y="2094"/>
                </a:lnTo>
                <a:lnTo>
                  <a:pt x="3271" y="2107"/>
                </a:lnTo>
                <a:lnTo>
                  <a:pt x="3277" y="2121"/>
                </a:lnTo>
                <a:lnTo>
                  <a:pt x="3283" y="2133"/>
                </a:lnTo>
                <a:lnTo>
                  <a:pt x="3288" y="2146"/>
                </a:lnTo>
                <a:lnTo>
                  <a:pt x="3295" y="2160"/>
                </a:lnTo>
                <a:lnTo>
                  <a:pt x="3301" y="2173"/>
                </a:lnTo>
                <a:lnTo>
                  <a:pt x="3306" y="2185"/>
                </a:lnTo>
                <a:lnTo>
                  <a:pt x="3312" y="2198"/>
                </a:lnTo>
                <a:lnTo>
                  <a:pt x="3318" y="2210"/>
                </a:lnTo>
                <a:lnTo>
                  <a:pt x="3324" y="2222"/>
                </a:lnTo>
                <a:lnTo>
                  <a:pt x="3330" y="2235"/>
                </a:lnTo>
                <a:lnTo>
                  <a:pt x="3335" y="2246"/>
                </a:lnTo>
                <a:lnTo>
                  <a:pt x="3342" y="2259"/>
                </a:lnTo>
                <a:lnTo>
                  <a:pt x="3348" y="2270"/>
                </a:lnTo>
                <a:lnTo>
                  <a:pt x="3353" y="2281"/>
                </a:lnTo>
                <a:lnTo>
                  <a:pt x="3359" y="2293"/>
                </a:lnTo>
                <a:lnTo>
                  <a:pt x="3366" y="2304"/>
                </a:lnTo>
                <a:lnTo>
                  <a:pt x="3371" y="2316"/>
                </a:lnTo>
                <a:lnTo>
                  <a:pt x="3377" y="2327"/>
                </a:lnTo>
                <a:lnTo>
                  <a:pt x="3382" y="2338"/>
                </a:lnTo>
                <a:lnTo>
                  <a:pt x="3388" y="2348"/>
                </a:lnTo>
                <a:lnTo>
                  <a:pt x="3395" y="2360"/>
                </a:lnTo>
                <a:lnTo>
                  <a:pt x="3400" y="2370"/>
                </a:lnTo>
                <a:lnTo>
                  <a:pt x="3406" y="2380"/>
                </a:lnTo>
                <a:lnTo>
                  <a:pt x="3412" y="2392"/>
                </a:lnTo>
                <a:lnTo>
                  <a:pt x="3418" y="2402"/>
                </a:lnTo>
                <a:lnTo>
                  <a:pt x="3424" y="2412"/>
                </a:lnTo>
                <a:lnTo>
                  <a:pt x="3429" y="2422"/>
                </a:lnTo>
                <a:lnTo>
                  <a:pt x="3435" y="2431"/>
                </a:lnTo>
                <a:lnTo>
                  <a:pt x="3442" y="2441"/>
                </a:lnTo>
                <a:lnTo>
                  <a:pt x="3447" y="2450"/>
                </a:lnTo>
                <a:lnTo>
                  <a:pt x="3453" y="2460"/>
                </a:lnTo>
                <a:lnTo>
                  <a:pt x="3459" y="2469"/>
                </a:lnTo>
                <a:lnTo>
                  <a:pt x="3464" y="2479"/>
                </a:lnTo>
                <a:lnTo>
                  <a:pt x="3471" y="2488"/>
                </a:lnTo>
                <a:lnTo>
                  <a:pt x="3477" y="2497"/>
                </a:lnTo>
                <a:lnTo>
                  <a:pt x="3482" y="2505"/>
                </a:lnTo>
                <a:lnTo>
                  <a:pt x="3488" y="2514"/>
                </a:lnTo>
                <a:lnTo>
                  <a:pt x="3494" y="2522"/>
                </a:lnTo>
                <a:lnTo>
                  <a:pt x="3500" y="2531"/>
                </a:lnTo>
                <a:lnTo>
                  <a:pt x="3506" y="2538"/>
                </a:lnTo>
                <a:lnTo>
                  <a:pt x="3511" y="2547"/>
                </a:lnTo>
                <a:lnTo>
                  <a:pt x="3518" y="2555"/>
                </a:lnTo>
                <a:lnTo>
                  <a:pt x="3524" y="2564"/>
                </a:lnTo>
                <a:lnTo>
                  <a:pt x="3529" y="2571"/>
                </a:lnTo>
                <a:lnTo>
                  <a:pt x="3535" y="2579"/>
                </a:lnTo>
                <a:lnTo>
                  <a:pt x="3540" y="2586"/>
                </a:lnTo>
                <a:lnTo>
                  <a:pt x="3547" y="2594"/>
                </a:lnTo>
                <a:lnTo>
                  <a:pt x="3553" y="2602"/>
                </a:lnTo>
                <a:lnTo>
                  <a:pt x="3558" y="2608"/>
                </a:lnTo>
                <a:lnTo>
                  <a:pt x="3564" y="2616"/>
                </a:lnTo>
                <a:lnTo>
                  <a:pt x="3571" y="2622"/>
                </a:lnTo>
                <a:lnTo>
                  <a:pt x="3576" y="2630"/>
                </a:lnTo>
                <a:lnTo>
                  <a:pt x="3582" y="2636"/>
                </a:lnTo>
                <a:lnTo>
                  <a:pt x="3587" y="2642"/>
                </a:lnTo>
                <a:lnTo>
                  <a:pt x="3594" y="2650"/>
                </a:lnTo>
                <a:lnTo>
                  <a:pt x="3600" y="2656"/>
                </a:lnTo>
                <a:lnTo>
                  <a:pt x="3605" y="2662"/>
                </a:lnTo>
                <a:lnTo>
                  <a:pt x="3611" y="2669"/>
                </a:lnTo>
                <a:lnTo>
                  <a:pt x="3618" y="2675"/>
                </a:lnTo>
                <a:lnTo>
                  <a:pt x="3623" y="2680"/>
                </a:lnTo>
                <a:lnTo>
                  <a:pt x="3629" y="2686"/>
                </a:lnTo>
                <a:lnTo>
                  <a:pt x="3635" y="2693"/>
                </a:lnTo>
                <a:lnTo>
                  <a:pt x="3640" y="2698"/>
                </a:lnTo>
                <a:lnTo>
                  <a:pt x="3647" y="2704"/>
                </a:lnTo>
                <a:lnTo>
                  <a:pt x="3652" y="2709"/>
                </a:lnTo>
                <a:lnTo>
                  <a:pt x="3658" y="2714"/>
                </a:lnTo>
                <a:lnTo>
                  <a:pt x="3664" y="2721"/>
                </a:lnTo>
                <a:lnTo>
                  <a:pt x="3670" y="2726"/>
                </a:lnTo>
                <a:lnTo>
                  <a:pt x="3676" y="2731"/>
                </a:lnTo>
                <a:lnTo>
                  <a:pt x="3682" y="2736"/>
                </a:lnTo>
                <a:lnTo>
                  <a:pt x="3687" y="2741"/>
                </a:lnTo>
                <a:lnTo>
                  <a:pt x="3694" y="2745"/>
                </a:lnTo>
                <a:lnTo>
                  <a:pt x="3699" y="2750"/>
                </a:lnTo>
                <a:lnTo>
                  <a:pt x="3705" y="2755"/>
                </a:lnTo>
                <a:lnTo>
                  <a:pt x="3711" y="2760"/>
                </a:lnTo>
                <a:lnTo>
                  <a:pt x="3716" y="2764"/>
                </a:lnTo>
                <a:lnTo>
                  <a:pt x="3723" y="2769"/>
                </a:lnTo>
                <a:lnTo>
                  <a:pt x="3729" y="2773"/>
                </a:lnTo>
                <a:lnTo>
                  <a:pt x="3734" y="2776"/>
                </a:lnTo>
                <a:lnTo>
                  <a:pt x="3740" y="2781"/>
                </a:lnTo>
                <a:lnTo>
                  <a:pt x="3747" y="2785"/>
                </a:lnTo>
                <a:lnTo>
                  <a:pt x="3752" y="2789"/>
                </a:lnTo>
                <a:lnTo>
                  <a:pt x="3758" y="2793"/>
                </a:lnTo>
                <a:lnTo>
                  <a:pt x="3763" y="2797"/>
                </a:lnTo>
                <a:lnTo>
                  <a:pt x="3770" y="2800"/>
                </a:lnTo>
                <a:lnTo>
                  <a:pt x="3776" y="2804"/>
                </a:lnTo>
                <a:lnTo>
                  <a:pt x="3781" y="2808"/>
                </a:lnTo>
                <a:lnTo>
                  <a:pt x="3787" y="2812"/>
                </a:lnTo>
                <a:lnTo>
                  <a:pt x="3794" y="2816"/>
                </a:lnTo>
                <a:lnTo>
                  <a:pt x="3799" y="2818"/>
                </a:lnTo>
                <a:lnTo>
                  <a:pt x="3805" y="2822"/>
                </a:lnTo>
                <a:lnTo>
                  <a:pt x="3810" y="2826"/>
                </a:lnTo>
                <a:lnTo>
                  <a:pt x="3816" y="2828"/>
                </a:lnTo>
                <a:lnTo>
                  <a:pt x="3823" y="2832"/>
                </a:lnTo>
                <a:lnTo>
                  <a:pt x="3828" y="2835"/>
                </a:lnTo>
                <a:lnTo>
                  <a:pt x="3834" y="2838"/>
                </a:lnTo>
                <a:lnTo>
                  <a:pt x="3840" y="2841"/>
                </a:lnTo>
                <a:lnTo>
                  <a:pt x="3846" y="2843"/>
                </a:lnTo>
                <a:lnTo>
                  <a:pt x="3852" y="2846"/>
                </a:lnTo>
                <a:lnTo>
                  <a:pt x="3857" y="2850"/>
                </a:lnTo>
                <a:lnTo>
                  <a:pt x="3863" y="2852"/>
                </a:lnTo>
                <a:lnTo>
                  <a:pt x="3870" y="2855"/>
                </a:lnTo>
                <a:lnTo>
                  <a:pt x="3875" y="2857"/>
                </a:lnTo>
                <a:lnTo>
                  <a:pt x="3881" y="2860"/>
                </a:lnTo>
                <a:lnTo>
                  <a:pt x="3887" y="2862"/>
                </a:lnTo>
                <a:lnTo>
                  <a:pt x="3892" y="2865"/>
                </a:lnTo>
                <a:lnTo>
                  <a:pt x="3899" y="2868"/>
                </a:lnTo>
                <a:lnTo>
                  <a:pt x="3905" y="2869"/>
                </a:lnTo>
                <a:lnTo>
                  <a:pt x="3910" y="2871"/>
                </a:lnTo>
                <a:lnTo>
                  <a:pt x="3916" y="2874"/>
                </a:lnTo>
                <a:lnTo>
                  <a:pt x="3922" y="2876"/>
                </a:lnTo>
                <a:lnTo>
                  <a:pt x="3928" y="2878"/>
                </a:lnTo>
                <a:lnTo>
                  <a:pt x="3934" y="2880"/>
                </a:lnTo>
                <a:lnTo>
                  <a:pt x="3939" y="2881"/>
                </a:lnTo>
                <a:lnTo>
                  <a:pt x="3946" y="2884"/>
                </a:lnTo>
                <a:lnTo>
                  <a:pt x="3952" y="2886"/>
                </a:lnTo>
                <a:lnTo>
                  <a:pt x="3957" y="2888"/>
                </a:lnTo>
                <a:lnTo>
                  <a:pt x="3963" y="2889"/>
                </a:lnTo>
                <a:lnTo>
                  <a:pt x="3968" y="2892"/>
                </a:lnTo>
                <a:lnTo>
                  <a:pt x="3975" y="2893"/>
                </a:lnTo>
                <a:lnTo>
                  <a:pt x="3981" y="2895"/>
                </a:lnTo>
                <a:lnTo>
                  <a:pt x="3986" y="2897"/>
                </a:lnTo>
                <a:lnTo>
                  <a:pt x="3992" y="2898"/>
                </a:lnTo>
                <a:lnTo>
                  <a:pt x="3999" y="2899"/>
                </a:lnTo>
                <a:lnTo>
                  <a:pt x="4004" y="2902"/>
                </a:lnTo>
                <a:lnTo>
                  <a:pt x="4010" y="2903"/>
                </a:lnTo>
                <a:lnTo>
                  <a:pt x="4017" y="2904"/>
                </a:lnTo>
                <a:lnTo>
                  <a:pt x="4022" y="2905"/>
                </a:lnTo>
                <a:lnTo>
                  <a:pt x="4028" y="2907"/>
                </a:lnTo>
                <a:lnTo>
                  <a:pt x="4033" y="2908"/>
                </a:lnTo>
                <a:lnTo>
                  <a:pt x="4039" y="2909"/>
                </a:lnTo>
                <a:lnTo>
                  <a:pt x="4046" y="2911"/>
                </a:lnTo>
                <a:lnTo>
                  <a:pt x="4051" y="2912"/>
                </a:lnTo>
                <a:lnTo>
                  <a:pt x="4057" y="2913"/>
                </a:lnTo>
                <a:lnTo>
                  <a:pt x="4063" y="2914"/>
                </a:lnTo>
                <a:lnTo>
                  <a:pt x="4068" y="2916"/>
                </a:lnTo>
                <a:lnTo>
                  <a:pt x="4075" y="2917"/>
                </a:lnTo>
                <a:lnTo>
                  <a:pt x="4080" y="2918"/>
                </a:lnTo>
                <a:lnTo>
                  <a:pt x="4086" y="2919"/>
                </a:lnTo>
                <a:lnTo>
                  <a:pt x="4092" y="2921"/>
                </a:lnTo>
                <a:lnTo>
                  <a:pt x="4098" y="2922"/>
                </a:lnTo>
                <a:lnTo>
                  <a:pt x="4104" y="2922"/>
                </a:lnTo>
                <a:lnTo>
                  <a:pt x="4110" y="2923"/>
                </a:lnTo>
                <a:lnTo>
                  <a:pt x="4115" y="2924"/>
                </a:lnTo>
                <a:lnTo>
                  <a:pt x="4122" y="2926"/>
                </a:lnTo>
                <a:lnTo>
                  <a:pt x="4127" y="2926"/>
                </a:lnTo>
                <a:lnTo>
                  <a:pt x="4133" y="2927"/>
                </a:lnTo>
                <a:lnTo>
                  <a:pt x="4139" y="2928"/>
                </a:lnTo>
                <a:lnTo>
                  <a:pt x="4144" y="2928"/>
                </a:lnTo>
                <a:lnTo>
                  <a:pt x="4151" y="2930"/>
                </a:lnTo>
                <a:lnTo>
                  <a:pt x="4157" y="2931"/>
                </a:lnTo>
                <a:lnTo>
                  <a:pt x="4162" y="2931"/>
                </a:lnTo>
                <a:lnTo>
                  <a:pt x="4168" y="2932"/>
                </a:lnTo>
                <a:lnTo>
                  <a:pt x="4175" y="2932"/>
                </a:lnTo>
                <a:lnTo>
                  <a:pt x="4180" y="2933"/>
                </a:lnTo>
                <a:lnTo>
                  <a:pt x="4186" y="2933"/>
                </a:lnTo>
                <a:lnTo>
                  <a:pt x="4191" y="2935"/>
                </a:lnTo>
                <a:lnTo>
                  <a:pt x="4198" y="2935"/>
                </a:lnTo>
                <a:lnTo>
                  <a:pt x="4204" y="2936"/>
                </a:lnTo>
                <a:lnTo>
                  <a:pt x="4209" y="2936"/>
                </a:lnTo>
                <a:lnTo>
                  <a:pt x="4215" y="2937"/>
                </a:lnTo>
                <a:lnTo>
                  <a:pt x="4222" y="2937"/>
                </a:lnTo>
                <a:lnTo>
                  <a:pt x="4227" y="2938"/>
                </a:lnTo>
                <a:lnTo>
                  <a:pt x="4233" y="2938"/>
                </a:lnTo>
                <a:lnTo>
                  <a:pt x="4238" y="2940"/>
                </a:lnTo>
                <a:lnTo>
                  <a:pt x="4244" y="2940"/>
                </a:lnTo>
                <a:lnTo>
                  <a:pt x="4251" y="2940"/>
                </a:lnTo>
                <a:lnTo>
                  <a:pt x="4256" y="2941"/>
                </a:lnTo>
                <a:lnTo>
                  <a:pt x="4262" y="2941"/>
                </a:lnTo>
                <a:lnTo>
                  <a:pt x="4269" y="2941"/>
                </a:lnTo>
                <a:lnTo>
                  <a:pt x="4274" y="2942"/>
                </a:lnTo>
                <a:lnTo>
                  <a:pt x="4280" y="2942"/>
                </a:lnTo>
                <a:lnTo>
                  <a:pt x="4286" y="2943"/>
                </a:lnTo>
                <a:lnTo>
                  <a:pt x="4291" y="2943"/>
                </a:lnTo>
                <a:lnTo>
                  <a:pt x="4298" y="2943"/>
                </a:lnTo>
                <a:lnTo>
                  <a:pt x="4303" y="2943"/>
                </a:lnTo>
                <a:lnTo>
                  <a:pt x="4309" y="2945"/>
                </a:lnTo>
                <a:lnTo>
                  <a:pt x="4315" y="2945"/>
                </a:lnTo>
                <a:lnTo>
                  <a:pt x="4320" y="2945"/>
                </a:lnTo>
                <a:lnTo>
                  <a:pt x="4327" y="2946"/>
                </a:lnTo>
                <a:lnTo>
                  <a:pt x="4333" y="2946"/>
                </a:lnTo>
                <a:lnTo>
                  <a:pt x="4338" y="2946"/>
                </a:lnTo>
                <a:lnTo>
                  <a:pt x="4344" y="2946"/>
                </a:lnTo>
                <a:lnTo>
                  <a:pt x="4350" y="2947"/>
                </a:lnTo>
                <a:lnTo>
                  <a:pt x="4356" y="2947"/>
                </a:lnTo>
                <a:lnTo>
                  <a:pt x="4362" y="2947"/>
                </a:lnTo>
                <a:lnTo>
                  <a:pt x="4367" y="2947"/>
                </a:lnTo>
                <a:lnTo>
                  <a:pt x="4374" y="2947"/>
                </a:lnTo>
                <a:lnTo>
                  <a:pt x="4380" y="2949"/>
                </a:lnTo>
                <a:lnTo>
                  <a:pt x="4385" y="2949"/>
                </a:lnTo>
                <a:lnTo>
                  <a:pt x="4391" y="2949"/>
                </a:lnTo>
                <a:lnTo>
                  <a:pt x="4396" y="2949"/>
                </a:lnTo>
                <a:lnTo>
                  <a:pt x="4403" y="2949"/>
                </a:lnTo>
                <a:lnTo>
                  <a:pt x="4409" y="2950"/>
                </a:lnTo>
                <a:lnTo>
                  <a:pt x="4414" y="2950"/>
                </a:lnTo>
                <a:lnTo>
                  <a:pt x="4420" y="2950"/>
                </a:lnTo>
                <a:lnTo>
                  <a:pt x="4427" y="2950"/>
                </a:lnTo>
                <a:lnTo>
                  <a:pt x="4432" y="2950"/>
                </a:lnTo>
                <a:lnTo>
                  <a:pt x="4438" y="2950"/>
                </a:lnTo>
                <a:lnTo>
                  <a:pt x="4445" y="2950"/>
                </a:lnTo>
                <a:lnTo>
                  <a:pt x="4450" y="2951"/>
                </a:lnTo>
                <a:lnTo>
                  <a:pt x="4456" y="2951"/>
                </a:lnTo>
                <a:lnTo>
                  <a:pt x="4461" y="2951"/>
                </a:lnTo>
                <a:lnTo>
                  <a:pt x="4467" y="2951"/>
                </a:lnTo>
                <a:lnTo>
                  <a:pt x="4474" y="2951"/>
                </a:lnTo>
                <a:lnTo>
                  <a:pt x="4479" y="2951"/>
                </a:lnTo>
                <a:lnTo>
                  <a:pt x="4485" y="2951"/>
                </a:lnTo>
                <a:lnTo>
                  <a:pt x="4491" y="2951"/>
                </a:lnTo>
                <a:lnTo>
                  <a:pt x="4496" y="2951"/>
                </a:lnTo>
                <a:lnTo>
                  <a:pt x="4503" y="2952"/>
                </a:lnTo>
                <a:lnTo>
                  <a:pt x="4508" y="2952"/>
                </a:lnTo>
                <a:lnTo>
                  <a:pt x="4514" y="2952"/>
                </a:lnTo>
                <a:lnTo>
                  <a:pt x="4520" y="2952"/>
                </a:lnTo>
                <a:lnTo>
                  <a:pt x="4526" y="2952"/>
                </a:lnTo>
                <a:lnTo>
                  <a:pt x="4532" y="2952"/>
                </a:lnTo>
                <a:lnTo>
                  <a:pt x="4538" y="2952"/>
                </a:lnTo>
                <a:lnTo>
                  <a:pt x="4543" y="2952"/>
                </a:lnTo>
                <a:lnTo>
                  <a:pt x="4550" y="2952"/>
                </a:lnTo>
                <a:lnTo>
                  <a:pt x="4555" y="2952"/>
                </a:lnTo>
                <a:lnTo>
                  <a:pt x="4561" y="2952"/>
                </a:lnTo>
                <a:lnTo>
                  <a:pt x="4567" y="2952"/>
                </a:lnTo>
                <a:lnTo>
                  <a:pt x="4572" y="2954"/>
                </a:lnTo>
                <a:lnTo>
                  <a:pt x="4579" y="2954"/>
                </a:lnTo>
                <a:lnTo>
                  <a:pt x="4585" y="2954"/>
                </a:lnTo>
                <a:lnTo>
                  <a:pt x="4590" y="2954"/>
                </a:lnTo>
                <a:lnTo>
                  <a:pt x="4596" y="2954"/>
                </a:lnTo>
                <a:lnTo>
                  <a:pt x="4603" y="2954"/>
                </a:lnTo>
                <a:lnTo>
                  <a:pt x="4608" y="2954"/>
                </a:lnTo>
                <a:lnTo>
                  <a:pt x="4614" y="2954"/>
                </a:lnTo>
                <a:lnTo>
                  <a:pt x="4619" y="2954"/>
                </a:lnTo>
                <a:lnTo>
                  <a:pt x="4626" y="2954"/>
                </a:lnTo>
                <a:lnTo>
                  <a:pt x="4632" y="2954"/>
                </a:lnTo>
                <a:lnTo>
                  <a:pt x="4637" y="2954"/>
                </a:lnTo>
                <a:lnTo>
                  <a:pt x="4643" y="2954"/>
                </a:lnTo>
                <a:lnTo>
                  <a:pt x="4650" y="2954"/>
                </a:lnTo>
                <a:lnTo>
                  <a:pt x="4655" y="2954"/>
                </a:lnTo>
                <a:lnTo>
                  <a:pt x="4661" y="2954"/>
                </a:lnTo>
                <a:lnTo>
                  <a:pt x="4666" y="2954"/>
                </a:lnTo>
                <a:lnTo>
                  <a:pt x="4672" y="2954"/>
                </a:lnTo>
                <a:lnTo>
                  <a:pt x="4679" y="2954"/>
                </a:lnTo>
                <a:lnTo>
                  <a:pt x="4684" y="2954"/>
                </a:lnTo>
                <a:lnTo>
                  <a:pt x="4690" y="2954"/>
                </a:lnTo>
              </a:path>
            </a:pathLst>
          </a:custGeom>
          <a:noFill/>
          <a:ln w="17463">
            <a:solidFill>
              <a:srgbClr val="FF0000"/>
            </a:solidFill>
            <a:prstDash val="solid"/>
            <a:round/>
            <a:headEnd/>
            <a:tailEnd/>
          </a:ln>
        </p:spPr>
        <p:txBody>
          <a:bodyPr vert="horz" wrap="square" lIns="51435" tIns="25718" rIns="51435" bIns="25718" numCol="1" anchor="t" anchorCtr="0" compatLnSpc="1">
            <a:prstTxWarp prst="textNoShape">
              <a:avLst/>
            </a:prstTxWarp>
          </a:bodyPr>
          <a:lstStyle/>
          <a:p>
            <a:endParaRPr lang="en-US" sz="1013"/>
          </a:p>
        </p:txBody>
      </p:sp>
      <p:cxnSp>
        <p:nvCxnSpPr>
          <p:cNvPr id="7" name="Straight Connector 6">
            <a:extLst>
              <a:ext uri="{FF2B5EF4-FFF2-40B4-BE49-F238E27FC236}">
                <a16:creationId xmlns:a16="http://schemas.microsoft.com/office/drawing/2014/main" id="{1AAF0538-B2C5-4043-8AB4-C18557A9E78D}"/>
              </a:ext>
            </a:extLst>
          </p:cNvPr>
          <p:cNvCxnSpPr>
            <a:cxnSpLocks/>
          </p:cNvCxnSpPr>
          <p:nvPr/>
        </p:nvCxnSpPr>
        <p:spPr>
          <a:xfrm flipV="1">
            <a:off x="2377554" y="3097841"/>
            <a:ext cx="5993240" cy="67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D16FDC1-515C-4D7B-AD01-DD4BAD8AD1B2}"/>
              </a:ext>
            </a:extLst>
          </p:cNvPr>
          <p:cNvSpPr txBox="1"/>
          <p:nvPr/>
        </p:nvSpPr>
        <p:spPr>
          <a:xfrm>
            <a:off x="1452287" y="3104633"/>
            <a:ext cx="7093319" cy="261610"/>
          </a:xfrm>
          <a:prstGeom prst="rect">
            <a:avLst/>
          </a:prstGeom>
          <a:noFill/>
        </p:spPr>
        <p:txBody>
          <a:bodyPr wrap="square" rtlCol="0">
            <a:spAutoFit/>
          </a:bodyPr>
          <a:lstStyle/>
          <a:p>
            <a:r>
              <a:rPr lang="en-US" sz="1100" dirty="0"/>
              <a:t>                              20          25         30          35          40          45          50          55          60           65          70          75          80</a:t>
            </a:r>
          </a:p>
        </p:txBody>
      </p:sp>
      <p:sp>
        <p:nvSpPr>
          <p:cNvPr id="12" name="TextBox 11">
            <a:extLst>
              <a:ext uri="{FF2B5EF4-FFF2-40B4-BE49-F238E27FC236}">
                <a16:creationId xmlns:a16="http://schemas.microsoft.com/office/drawing/2014/main" id="{C1B0BA6B-5988-4A2F-AAB4-92F7D004F38B}"/>
              </a:ext>
            </a:extLst>
          </p:cNvPr>
          <p:cNvSpPr txBox="1"/>
          <p:nvPr/>
        </p:nvSpPr>
        <p:spPr>
          <a:xfrm>
            <a:off x="3213846" y="3395762"/>
            <a:ext cx="2433918" cy="276999"/>
          </a:xfrm>
          <a:prstGeom prst="rect">
            <a:avLst/>
          </a:prstGeom>
          <a:noFill/>
        </p:spPr>
        <p:txBody>
          <a:bodyPr wrap="square" rtlCol="0">
            <a:spAutoFit/>
          </a:bodyPr>
          <a:lstStyle/>
          <a:p>
            <a:r>
              <a:rPr lang="en-US" sz="1200" dirty="0"/>
              <a:t>Patients with treatment success (%)</a:t>
            </a:r>
          </a:p>
        </p:txBody>
      </p:sp>
      <p:cxnSp>
        <p:nvCxnSpPr>
          <p:cNvPr id="13" name="Straight Connector 12">
            <a:extLst>
              <a:ext uri="{FF2B5EF4-FFF2-40B4-BE49-F238E27FC236}">
                <a16:creationId xmlns:a16="http://schemas.microsoft.com/office/drawing/2014/main" id="{004864C6-547B-4A5B-BB9D-F8B1F245135C}"/>
              </a:ext>
            </a:extLst>
          </p:cNvPr>
          <p:cNvCxnSpPr>
            <a:cxnSpLocks/>
          </p:cNvCxnSpPr>
          <p:nvPr/>
        </p:nvCxnSpPr>
        <p:spPr>
          <a:xfrm flipV="1">
            <a:off x="2377554" y="553639"/>
            <a:ext cx="0" cy="255099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7607143-664D-407D-A1A2-EB1EAC937F3A}"/>
              </a:ext>
            </a:extLst>
          </p:cNvPr>
          <p:cNvCxnSpPr>
            <a:cxnSpLocks/>
          </p:cNvCxnSpPr>
          <p:nvPr/>
        </p:nvCxnSpPr>
        <p:spPr>
          <a:xfrm flipV="1">
            <a:off x="6712011" y="854961"/>
            <a:ext cx="0" cy="22428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Freeform 5">
            <a:extLst>
              <a:ext uri="{FF2B5EF4-FFF2-40B4-BE49-F238E27FC236}">
                <a16:creationId xmlns:a16="http://schemas.microsoft.com/office/drawing/2014/main" id="{C39435D3-14E2-41D4-8873-D6212102EB91}"/>
              </a:ext>
            </a:extLst>
          </p:cNvPr>
          <p:cNvSpPr>
            <a:spLocks/>
          </p:cNvSpPr>
          <p:nvPr/>
        </p:nvSpPr>
        <p:spPr bwMode="auto">
          <a:xfrm>
            <a:off x="4101655" y="854961"/>
            <a:ext cx="2390078" cy="2155475"/>
          </a:xfrm>
          <a:custGeom>
            <a:avLst/>
            <a:gdLst/>
            <a:ahLst/>
            <a:cxnLst>
              <a:cxn ang="0">
                <a:pos x="70" y="2954"/>
              </a:cxn>
              <a:cxn ang="0">
                <a:pos x="146" y="2952"/>
              </a:cxn>
              <a:cxn ang="0">
                <a:pos x="223" y="2951"/>
              </a:cxn>
              <a:cxn ang="0">
                <a:pos x="299" y="2949"/>
              </a:cxn>
              <a:cxn ang="0">
                <a:pos x="375" y="2945"/>
              </a:cxn>
              <a:cxn ang="0">
                <a:pos x="451" y="2940"/>
              </a:cxn>
              <a:cxn ang="0">
                <a:pos x="527" y="2931"/>
              </a:cxn>
              <a:cxn ang="0">
                <a:pos x="604" y="2919"/>
              </a:cxn>
              <a:cxn ang="0">
                <a:pos x="680" y="2903"/>
              </a:cxn>
              <a:cxn ang="0">
                <a:pos x="756" y="2880"/>
              </a:cxn>
              <a:cxn ang="0">
                <a:pos x="832" y="2850"/>
              </a:cxn>
              <a:cxn ang="0">
                <a:pos x="908" y="2808"/>
              </a:cxn>
              <a:cxn ang="0">
                <a:pos x="985" y="2755"/>
              </a:cxn>
              <a:cxn ang="0">
                <a:pos x="1061" y="2686"/>
              </a:cxn>
              <a:cxn ang="0">
                <a:pos x="1137" y="2602"/>
              </a:cxn>
              <a:cxn ang="0">
                <a:pos x="1213" y="2497"/>
              </a:cxn>
              <a:cxn ang="0">
                <a:pos x="1289" y="2370"/>
              </a:cxn>
              <a:cxn ang="0">
                <a:pos x="1366" y="2222"/>
              </a:cxn>
              <a:cxn ang="0">
                <a:pos x="1442" y="2052"/>
              </a:cxn>
              <a:cxn ang="0">
                <a:pos x="1518" y="1861"/>
              </a:cxn>
              <a:cxn ang="0">
                <a:pos x="1594" y="1652"/>
              </a:cxn>
              <a:cxn ang="0">
                <a:pos x="1670" y="1429"/>
              </a:cxn>
              <a:cxn ang="0">
                <a:pos x="1747" y="1199"/>
              </a:cxn>
              <a:cxn ang="0">
                <a:pos x="1823" y="966"/>
              </a:cxn>
              <a:cxn ang="0">
                <a:pos x="1899" y="741"/>
              </a:cxn>
              <a:cxn ang="0">
                <a:pos x="1975" y="532"/>
              </a:cxn>
              <a:cxn ang="0">
                <a:pos x="2051" y="347"/>
              </a:cxn>
              <a:cxn ang="0">
                <a:pos x="2128" y="195"/>
              </a:cxn>
              <a:cxn ang="0">
                <a:pos x="2204" y="84"/>
              </a:cxn>
              <a:cxn ang="0">
                <a:pos x="2280" y="18"/>
              </a:cxn>
              <a:cxn ang="0">
                <a:pos x="2356" y="0"/>
              </a:cxn>
              <a:cxn ang="0">
                <a:pos x="2432" y="33"/>
              </a:cxn>
              <a:cxn ang="0">
                <a:pos x="2510" y="113"/>
              </a:cxn>
              <a:cxn ang="0">
                <a:pos x="2586" y="238"/>
              </a:cxn>
              <a:cxn ang="0">
                <a:pos x="2662" y="400"/>
              </a:cxn>
              <a:cxn ang="0">
                <a:pos x="2738" y="594"/>
              </a:cxn>
              <a:cxn ang="0">
                <a:pos x="2814" y="809"/>
              </a:cxn>
              <a:cxn ang="0">
                <a:pos x="2890" y="1037"/>
              </a:cxn>
              <a:cxn ang="0">
                <a:pos x="2967" y="1270"/>
              </a:cxn>
              <a:cxn ang="0">
                <a:pos x="3043" y="1499"/>
              </a:cxn>
              <a:cxn ang="0">
                <a:pos x="3119" y="1718"/>
              </a:cxn>
              <a:cxn ang="0">
                <a:pos x="3195" y="1922"/>
              </a:cxn>
              <a:cxn ang="0">
                <a:pos x="3271" y="2107"/>
              </a:cxn>
              <a:cxn ang="0">
                <a:pos x="3348" y="2270"/>
              </a:cxn>
              <a:cxn ang="0">
                <a:pos x="3424" y="2412"/>
              </a:cxn>
              <a:cxn ang="0">
                <a:pos x="3500" y="2531"/>
              </a:cxn>
              <a:cxn ang="0">
                <a:pos x="3576" y="2630"/>
              </a:cxn>
              <a:cxn ang="0">
                <a:pos x="3652" y="2709"/>
              </a:cxn>
              <a:cxn ang="0">
                <a:pos x="3729" y="2773"/>
              </a:cxn>
              <a:cxn ang="0">
                <a:pos x="3805" y="2822"/>
              </a:cxn>
              <a:cxn ang="0">
                <a:pos x="3881" y="2860"/>
              </a:cxn>
              <a:cxn ang="0">
                <a:pos x="3957" y="2888"/>
              </a:cxn>
              <a:cxn ang="0">
                <a:pos x="4033" y="2908"/>
              </a:cxn>
              <a:cxn ang="0">
                <a:pos x="4110" y="2923"/>
              </a:cxn>
              <a:cxn ang="0">
                <a:pos x="4186" y="2933"/>
              </a:cxn>
              <a:cxn ang="0">
                <a:pos x="4262" y="2941"/>
              </a:cxn>
              <a:cxn ang="0">
                <a:pos x="4338" y="2946"/>
              </a:cxn>
              <a:cxn ang="0">
                <a:pos x="4414" y="2950"/>
              </a:cxn>
              <a:cxn ang="0">
                <a:pos x="4491" y="2951"/>
              </a:cxn>
              <a:cxn ang="0">
                <a:pos x="4567" y="2952"/>
              </a:cxn>
              <a:cxn ang="0">
                <a:pos x="4643" y="2954"/>
              </a:cxn>
            </a:cxnLst>
            <a:rect l="0" t="0" r="r" b="b"/>
            <a:pathLst>
              <a:path w="4690" h="2954">
                <a:moveTo>
                  <a:pt x="0" y="2954"/>
                </a:moveTo>
                <a:lnTo>
                  <a:pt x="5" y="2954"/>
                </a:lnTo>
                <a:lnTo>
                  <a:pt x="11" y="2954"/>
                </a:lnTo>
                <a:lnTo>
                  <a:pt x="18" y="2954"/>
                </a:lnTo>
                <a:lnTo>
                  <a:pt x="23" y="2954"/>
                </a:lnTo>
                <a:lnTo>
                  <a:pt x="29" y="2954"/>
                </a:lnTo>
                <a:lnTo>
                  <a:pt x="35" y="2954"/>
                </a:lnTo>
                <a:lnTo>
                  <a:pt x="40" y="2954"/>
                </a:lnTo>
                <a:lnTo>
                  <a:pt x="47" y="2954"/>
                </a:lnTo>
                <a:lnTo>
                  <a:pt x="52" y="2954"/>
                </a:lnTo>
                <a:lnTo>
                  <a:pt x="58" y="2954"/>
                </a:lnTo>
                <a:lnTo>
                  <a:pt x="64" y="2954"/>
                </a:lnTo>
                <a:lnTo>
                  <a:pt x="70" y="2954"/>
                </a:lnTo>
                <a:lnTo>
                  <a:pt x="76" y="2954"/>
                </a:lnTo>
                <a:lnTo>
                  <a:pt x="82" y="2954"/>
                </a:lnTo>
                <a:lnTo>
                  <a:pt x="87" y="2954"/>
                </a:lnTo>
                <a:lnTo>
                  <a:pt x="94" y="2954"/>
                </a:lnTo>
                <a:lnTo>
                  <a:pt x="99" y="2954"/>
                </a:lnTo>
                <a:lnTo>
                  <a:pt x="105" y="2954"/>
                </a:lnTo>
                <a:lnTo>
                  <a:pt x="111" y="2954"/>
                </a:lnTo>
                <a:lnTo>
                  <a:pt x="116" y="2954"/>
                </a:lnTo>
                <a:lnTo>
                  <a:pt x="123" y="2952"/>
                </a:lnTo>
                <a:lnTo>
                  <a:pt x="129" y="2952"/>
                </a:lnTo>
                <a:lnTo>
                  <a:pt x="134" y="2952"/>
                </a:lnTo>
                <a:lnTo>
                  <a:pt x="140" y="2952"/>
                </a:lnTo>
                <a:lnTo>
                  <a:pt x="146" y="2952"/>
                </a:lnTo>
                <a:lnTo>
                  <a:pt x="152" y="2952"/>
                </a:lnTo>
                <a:lnTo>
                  <a:pt x="158" y="2952"/>
                </a:lnTo>
                <a:lnTo>
                  <a:pt x="163" y="2952"/>
                </a:lnTo>
                <a:lnTo>
                  <a:pt x="170" y="2952"/>
                </a:lnTo>
                <a:lnTo>
                  <a:pt x="176" y="2952"/>
                </a:lnTo>
                <a:lnTo>
                  <a:pt x="181" y="2952"/>
                </a:lnTo>
                <a:lnTo>
                  <a:pt x="187" y="2952"/>
                </a:lnTo>
                <a:lnTo>
                  <a:pt x="194" y="2951"/>
                </a:lnTo>
                <a:lnTo>
                  <a:pt x="199" y="2951"/>
                </a:lnTo>
                <a:lnTo>
                  <a:pt x="205" y="2951"/>
                </a:lnTo>
                <a:lnTo>
                  <a:pt x="210" y="2951"/>
                </a:lnTo>
                <a:lnTo>
                  <a:pt x="216" y="2951"/>
                </a:lnTo>
                <a:lnTo>
                  <a:pt x="223" y="2951"/>
                </a:lnTo>
                <a:lnTo>
                  <a:pt x="228" y="2951"/>
                </a:lnTo>
                <a:lnTo>
                  <a:pt x="234" y="2951"/>
                </a:lnTo>
                <a:lnTo>
                  <a:pt x="240" y="2951"/>
                </a:lnTo>
                <a:lnTo>
                  <a:pt x="246" y="2950"/>
                </a:lnTo>
                <a:lnTo>
                  <a:pt x="252" y="2950"/>
                </a:lnTo>
                <a:lnTo>
                  <a:pt x="257" y="2950"/>
                </a:lnTo>
                <a:lnTo>
                  <a:pt x="263" y="2950"/>
                </a:lnTo>
                <a:lnTo>
                  <a:pt x="270" y="2950"/>
                </a:lnTo>
                <a:lnTo>
                  <a:pt x="275" y="2950"/>
                </a:lnTo>
                <a:lnTo>
                  <a:pt x="281" y="2950"/>
                </a:lnTo>
                <a:lnTo>
                  <a:pt x="287" y="2949"/>
                </a:lnTo>
                <a:lnTo>
                  <a:pt x="292" y="2949"/>
                </a:lnTo>
                <a:lnTo>
                  <a:pt x="299" y="2949"/>
                </a:lnTo>
                <a:lnTo>
                  <a:pt x="305" y="2949"/>
                </a:lnTo>
                <a:lnTo>
                  <a:pt x="310" y="2949"/>
                </a:lnTo>
                <a:lnTo>
                  <a:pt x="316" y="2947"/>
                </a:lnTo>
                <a:lnTo>
                  <a:pt x="322" y="2947"/>
                </a:lnTo>
                <a:lnTo>
                  <a:pt x="328" y="2947"/>
                </a:lnTo>
                <a:lnTo>
                  <a:pt x="334" y="2947"/>
                </a:lnTo>
                <a:lnTo>
                  <a:pt x="339" y="2947"/>
                </a:lnTo>
                <a:lnTo>
                  <a:pt x="346" y="2946"/>
                </a:lnTo>
                <a:lnTo>
                  <a:pt x="352" y="2946"/>
                </a:lnTo>
                <a:lnTo>
                  <a:pt x="357" y="2946"/>
                </a:lnTo>
                <a:lnTo>
                  <a:pt x="363" y="2946"/>
                </a:lnTo>
                <a:lnTo>
                  <a:pt x="368" y="2945"/>
                </a:lnTo>
                <a:lnTo>
                  <a:pt x="375" y="2945"/>
                </a:lnTo>
                <a:lnTo>
                  <a:pt x="381" y="2945"/>
                </a:lnTo>
                <a:lnTo>
                  <a:pt x="386" y="2943"/>
                </a:lnTo>
                <a:lnTo>
                  <a:pt x="392" y="2943"/>
                </a:lnTo>
                <a:lnTo>
                  <a:pt x="399" y="2943"/>
                </a:lnTo>
                <a:lnTo>
                  <a:pt x="404" y="2943"/>
                </a:lnTo>
                <a:lnTo>
                  <a:pt x="410" y="2942"/>
                </a:lnTo>
                <a:lnTo>
                  <a:pt x="415" y="2942"/>
                </a:lnTo>
                <a:lnTo>
                  <a:pt x="422" y="2941"/>
                </a:lnTo>
                <a:lnTo>
                  <a:pt x="428" y="2941"/>
                </a:lnTo>
                <a:lnTo>
                  <a:pt x="433" y="2941"/>
                </a:lnTo>
                <a:lnTo>
                  <a:pt x="439" y="2940"/>
                </a:lnTo>
                <a:lnTo>
                  <a:pt x="446" y="2940"/>
                </a:lnTo>
                <a:lnTo>
                  <a:pt x="451" y="2940"/>
                </a:lnTo>
                <a:lnTo>
                  <a:pt x="457" y="2938"/>
                </a:lnTo>
                <a:lnTo>
                  <a:pt x="463" y="2938"/>
                </a:lnTo>
                <a:lnTo>
                  <a:pt x="468" y="2937"/>
                </a:lnTo>
                <a:lnTo>
                  <a:pt x="475" y="2937"/>
                </a:lnTo>
                <a:lnTo>
                  <a:pt x="480" y="2936"/>
                </a:lnTo>
                <a:lnTo>
                  <a:pt x="486" y="2936"/>
                </a:lnTo>
                <a:lnTo>
                  <a:pt x="492" y="2935"/>
                </a:lnTo>
                <a:lnTo>
                  <a:pt x="498" y="2935"/>
                </a:lnTo>
                <a:lnTo>
                  <a:pt x="504" y="2933"/>
                </a:lnTo>
                <a:lnTo>
                  <a:pt x="510" y="2933"/>
                </a:lnTo>
                <a:lnTo>
                  <a:pt x="515" y="2932"/>
                </a:lnTo>
                <a:lnTo>
                  <a:pt x="522" y="2932"/>
                </a:lnTo>
                <a:lnTo>
                  <a:pt x="527" y="2931"/>
                </a:lnTo>
                <a:lnTo>
                  <a:pt x="533" y="2931"/>
                </a:lnTo>
                <a:lnTo>
                  <a:pt x="539" y="2930"/>
                </a:lnTo>
                <a:lnTo>
                  <a:pt x="544" y="2928"/>
                </a:lnTo>
                <a:lnTo>
                  <a:pt x="551" y="2928"/>
                </a:lnTo>
                <a:lnTo>
                  <a:pt x="557" y="2927"/>
                </a:lnTo>
                <a:lnTo>
                  <a:pt x="562" y="2926"/>
                </a:lnTo>
                <a:lnTo>
                  <a:pt x="568" y="2926"/>
                </a:lnTo>
                <a:lnTo>
                  <a:pt x="574" y="2924"/>
                </a:lnTo>
                <a:lnTo>
                  <a:pt x="580" y="2923"/>
                </a:lnTo>
                <a:lnTo>
                  <a:pt x="586" y="2922"/>
                </a:lnTo>
                <a:lnTo>
                  <a:pt x="591" y="2922"/>
                </a:lnTo>
                <a:lnTo>
                  <a:pt x="598" y="2921"/>
                </a:lnTo>
                <a:lnTo>
                  <a:pt x="604" y="2919"/>
                </a:lnTo>
                <a:lnTo>
                  <a:pt x="609" y="2918"/>
                </a:lnTo>
                <a:lnTo>
                  <a:pt x="615" y="2917"/>
                </a:lnTo>
                <a:lnTo>
                  <a:pt x="622" y="2916"/>
                </a:lnTo>
                <a:lnTo>
                  <a:pt x="627" y="2914"/>
                </a:lnTo>
                <a:lnTo>
                  <a:pt x="633" y="2913"/>
                </a:lnTo>
                <a:lnTo>
                  <a:pt x="638" y="2912"/>
                </a:lnTo>
                <a:lnTo>
                  <a:pt x="644" y="2911"/>
                </a:lnTo>
                <a:lnTo>
                  <a:pt x="651" y="2909"/>
                </a:lnTo>
                <a:lnTo>
                  <a:pt x="656" y="2908"/>
                </a:lnTo>
                <a:lnTo>
                  <a:pt x="662" y="2907"/>
                </a:lnTo>
                <a:lnTo>
                  <a:pt x="668" y="2905"/>
                </a:lnTo>
                <a:lnTo>
                  <a:pt x="674" y="2904"/>
                </a:lnTo>
                <a:lnTo>
                  <a:pt x="680" y="2903"/>
                </a:lnTo>
                <a:lnTo>
                  <a:pt x="685" y="2902"/>
                </a:lnTo>
                <a:lnTo>
                  <a:pt x="691" y="2899"/>
                </a:lnTo>
                <a:lnTo>
                  <a:pt x="698" y="2898"/>
                </a:lnTo>
                <a:lnTo>
                  <a:pt x="703" y="2897"/>
                </a:lnTo>
                <a:lnTo>
                  <a:pt x="709" y="2895"/>
                </a:lnTo>
                <a:lnTo>
                  <a:pt x="715" y="2893"/>
                </a:lnTo>
                <a:lnTo>
                  <a:pt x="720" y="2892"/>
                </a:lnTo>
                <a:lnTo>
                  <a:pt x="727" y="2889"/>
                </a:lnTo>
                <a:lnTo>
                  <a:pt x="733" y="2888"/>
                </a:lnTo>
                <a:lnTo>
                  <a:pt x="738" y="2886"/>
                </a:lnTo>
                <a:lnTo>
                  <a:pt x="744" y="2884"/>
                </a:lnTo>
                <a:lnTo>
                  <a:pt x="750" y="2881"/>
                </a:lnTo>
                <a:lnTo>
                  <a:pt x="756" y="2880"/>
                </a:lnTo>
                <a:lnTo>
                  <a:pt x="762" y="2878"/>
                </a:lnTo>
                <a:lnTo>
                  <a:pt x="767" y="2876"/>
                </a:lnTo>
                <a:lnTo>
                  <a:pt x="774" y="2874"/>
                </a:lnTo>
                <a:lnTo>
                  <a:pt x="780" y="2871"/>
                </a:lnTo>
                <a:lnTo>
                  <a:pt x="785" y="2869"/>
                </a:lnTo>
                <a:lnTo>
                  <a:pt x="791" y="2868"/>
                </a:lnTo>
                <a:lnTo>
                  <a:pt x="796" y="2865"/>
                </a:lnTo>
                <a:lnTo>
                  <a:pt x="803" y="2862"/>
                </a:lnTo>
                <a:lnTo>
                  <a:pt x="809" y="2860"/>
                </a:lnTo>
                <a:lnTo>
                  <a:pt x="814" y="2857"/>
                </a:lnTo>
                <a:lnTo>
                  <a:pt x="820" y="2855"/>
                </a:lnTo>
                <a:lnTo>
                  <a:pt x="827" y="2852"/>
                </a:lnTo>
                <a:lnTo>
                  <a:pt x="832" y="2850"/>
                </a:lnTo>
                <a:lnTo>
                  <a:pt x="838" y="2846"/>
                </a:lnTo>
                <a:lnTo>
                  <a:pt x="843" y="2843"/>
                </a:lnTo>
                <a:lnTo>
                  <a:pt x="850" y="2841"/>
                </a:lnTo>
                <a:lnTo>
                  <a:pt x="856" y="2838"/>
                </a:lnTo>
                <a:lnTo>
                  <a:pt x="861" y="2835"/>
                </a:lnTo>
                <a:lnTo>
                  <a:pt x="867" y="2832"/>
                </a:lnTo>
                <a:lnTo>
                  <a:pt x="874" y="2828"/>
                </a:lnTo>
                <a:lnTo>
                  <a:pt x="879" y="2826"/>
                </a:lnTo>
                <a:lnTo>
                  <a:pt x="885" y="2822"/>
                </a:lnTo>
                <a:lnTo>
                  <a:pt x="891" y="2818"/>
                </a:lnTo>
                <a:lnTo>
                  <a:pt x="896" y="2816"/>
                </a:lnTo>
                <a:lnTo>
                  <a:pt x="903" y="2812"/>
                </a:lnTo>
                <a:lnTo>
                  <a:pt x="908" y="2808"/>
                </a:lnTo>
                <a:lnTo>
                  <a:pt x="914" y="2804"/>
                </a:lnTo>
                <a:lnTo>
                  <a:pt x="920" y="2800"/>
                </a:lnTo>
                <a:lnTo>
                  <a:pt x="926" y="2797"/>
                </a:lnTo>
                <a:lnTo>
                  <a:pt x="932" y="2793"/>
                </a:lnTo>
                <a:lnTo>
                  <a:pt x="938" y="2789"/>
                </a:lnTo>
                <a:lnTo>
                  <a:pt x="943" y="2785"/>
                </a:lnTo>
                <a:lnTo>
                  <a:pt x="950" y="2781"/>
                </a:lnTo>
                <a:lnTo>
                  <a:pt x="955" y="2776"/>
                </a:lnTo>
                <a:lnTo>
                  <a:pt x="961" y="2773"/>
                </a:lnTo>
                <a:lnTo>
                  <a:pt x="967" y="2769"/>
                </a:lnTo>
                <a:lnTo>
                  <a:pt x="972" y="2764"/>
                </a:lnTo>
                <a:lnTo>
                  <a:pt x="979" y="2760"/>
                </a:lnTo>
                <a:lnTo>
                  <a:pt x="985" y="2755"/>
                </a:lnTo>
                <a:lnTo>
                  <a:pt x="990" y="2750"/>
                </a:lnTo>
                <a:lnTo>
                  <a:pt x="996" y="2745"/>
                </a:lnTo>
                <a:lnTo>
                  <a:pt x="1003" y="2741"/>
                </a:lnTo>
                <a:lnTo>
                  <a:pt x="1008" y="2736"/>
                </a:lnTo>
                <a:lnTo>
                  <a:pt x="1014" y="2731"/>
                </a:lnTo>
                <a:lnTo>
                  <a:pt x="1019" y="2726"/>
                </a:lnTo>
                <a:lnTo>
                  <a:pt x="1026" y="2721"/>
                </a:lnTo>
                <a:lnTo>
                  <a:pt x="1032" y="2714"/>
                </a:lnTo>
                <a:lnTo>
                  <a:pt x="1037" y="2709"/>
                </a:lnTo>
                <a:lnTo>
                  <a:pt x="1043" y="2704"/>
                </a:lnTo>
                <a:lnTo>
                  <a:pt x="1050" y="2698"/>
                </a:lnTo>
                <a:lnTo>
                  <a:pt x="1055" y="2693"/>
                </a:lnTo>
                <a:lnTo>
                  <a:pt x="1061" y="2686"/>
                </a:lnTo>
                <a:lnTo>
                  <a:pt x="1066" y="2680"/>
                </a:lnTo>
                <a:lnTo>
                  <a:pt x="1072" y="2675"/>
                </a:lnTo>
                <a:lnTo>
                  <a:pt x="1079" y="2669"/>
                </a:lnTo>
                <a:lnTo>
                  <a:pt x="1084" y="2662"/>
                </a:lnTo>
                <a:lnTo>
                  <a:pt x="1090" y="2656"/>
                </a:lnTo>
                <a:lnTo>
                  <a:pt x="1096" y="2650"/>
                </a:lnTo>
                <a:lnTo>
                  <a:pt x="1102" y="2642"/>
                </a:lnTo>
                <a:lnTo>
                  <a:pt x="1108" y="2636"/>
                </a:lnTo>
                <a:lnTo>
                  <a:pt x="1113" y="2630"/>
                </a:lnTo>
                <a:lnTo>
                  <a:pt x="1119" y="2622"/>
                </a:lnTo>
                <a:lnTo>
                  <a:pt x="1126" y="2616"/>
                </a:lnTo>
                <a:lnTo>
                  <a:pt x="1131" y="2608"/>
                </a:lnTo>
                <a:lnTo>
                  <a:pt x="1137" y="2602"/>
                </a:lnTo>
                <a:lnTo>
                  <a:pt x="1143" y="2594"/>
                </a:lnTo>
                <a:lnTo>
                  <a:pt x="1148" y="2586"/>
                </a:lnTo>
                <a:lnTo>
                  <a:pt x="1155" y="2579"/>
                </a:lnTo>
                <a:lnTo>
                  <a:pt x="1161" y="2571"/>
                </a:lnTo>
                <a:lnTo>
                  <a:pt x="1166" y="2564"/>
                </a:lnTo>
                <a:lnTo>
                  <a:pt x="1172" y="2555"/>
                </a:lnTo>
                <a:lnTo>
                  <a:pt x="1178" y="2547"/>
                </a:lnTo>
                <a:lnTo>
                  <a:pt x="1184" y="2538"/>
                </a:lnTo>
                <a:lnTo>
                  <a:pt x="1190" y="2531"/>
                </a:lnTo>
                <a:lnTo>
                  <a:pt x="1195" y="2522"/>
                </a:lnTo>
                <a:lnTo>
                  <a:pt x="1202" y="2514"/>
                </a:lnTo>
                <a:lnTo>
                  <a:pt x="1208" y="2505"/>
                </a:lnTo>
                <a:lnTo>
                  <a:pt x="1213" y="2497"/>
                </a:lnTo>
                <a:lnTo>
                  <a:pt x="1219" y="2488"/>
                </a:lnTo>
                <a:lnTo>
                  <a:pt x="1224" y="2479"/>
                </a:lnTo>
                <a:lnTo>
                  <a:pt x="1231" y="2469"/>
                </a:lnTo>
                <a:lnTo>
                  <a:pt x="1237" y="2460"/>
                </a:lnTo>
                <a:lnTo>
                  <a:pt x="1242" y="2450"/>
                </a:lnTo>
                <a:lnTo>
                  <a:pt x="1248" y="2441"/>
                </a:lnTo>
                <a:lnTo>
                  <a:pt x="1255" y="2431"/>
                </a:lnTo>
                <a:lnTo>
                  <a:pt x="1260" y="2422"/>
                </a:lnTo>
                <a:lnTo>
                  <a:pt x="1266" y="2412"/>
                </a:lnTo>
                <a:lnTo>
                  <a:pt x="1272" y="2402"/>
                </a:lnTo>
                <a:lnTo>
                  <a:pt x="1278" y="2392"/>
                </a:lnTo>
                <a:lnTo>
                  <a:pt x="1284" y="2380"/>
                </a:lnTo>
                <a:lnTo>
                  <a:pt x="1289" y="2370"/>
                </a:lnTo>
                <a:lnTo>
                  <a:pt x="1295" y="2360"/>
                </a:lnTo>
                <a:lnTo>
                  <a:pt x="1302" y="2348"/>
                </a:lnTo>
                <a:lnTo>
                  <a:pt x="1307" y="2338"/>
                </a:lnTo>
                <a:lnTo>
                  <a:pt x="1313" y="2327"/>
                </a:lnTo>
                <a:lnTo>
                  <a:pt x="1319" y="2316"/>
                </a:lnTo>
                <a:lnTo>
                  <a:pt x="1324" y="2304"/>
                </a:lnTo>
                <a:lnTo>
                  <a:pt x="1331" y="2293"/>
                </a:lnTo>
                <a:lnTo>
                  <a:pt x="1336" y="2281"/>
                </a:lnTo>
                <a:lnTo>
                  <a:pt x="1342" y="2270"/>
                </a:lnTo>
                <a:lnTo>
                  <a:pt x="1348" y="2259"/>
                </a:lnTo>
                <a:lnTo>
                  <a:pt x="1354" y="2246"/>
                </a:lnTo>
                <a:lnTo>
                  <a:pt x="1360" y="2235"/>
                </a:lnTo>
                <a:lnTo>
                  <a:pt x="1366" y="2222"/>
                </a:lnTo>
                <a:lnTo>
                  <a:pt x="1371" y="2210"/>
                </a:lnTo>
                <a:lnTo>
                  <a:pt x="1378" y="2198"/>
                </a:lnTo>
                <a:lnTo>
                  <a:pt x="1383" y="2185"/>
                </a:lnTo>
                <a:lnTo>
                  <a:pt x="1389" y="2173"/>
                </a:lnTo>
                <a:lnTo>
                  <a:pt x="1395" y="2160"/>
                </a:lnTo>
                <a:lnTo>
                  <a:pt x="1400" y="2146"/>
                </a:lnTo>
                <a:lnTo>
                  <a:pt x="1407" y="2133"/>
                </a:lnTo>
                <a:lnTo>
                  <a:pt x="1413" y="2121"/>
                </a:lnTo>
                <a:lnTo>
                  <a:pt x="1418" y="2107"/>
                </a:lnTo>
                <a:lnTo>
                  <a:pt x="1424" y="2094"/>
                </a:lnTo>
                <a:lnTo>
                  <a:pt x="1431" y="2080"/>
                </a:lnTo>
                <a:lnTo>
                  <a:pt x="1436" y="2066"/>
                </a:lnTo>
                <a:lnTo>
                  <a:pt x="1442" y="2052"/>
                </a:lnTo>
                <a:lnTo>
                  <a:pt x="1447" y="2038"/>
                </a:lnTo>
                <a:lnTo>
                  <a:pt x="1454" y="2024"/>
                </a:lnTo>
                <a:lnTo>
                  <a:pt x="1460" y="2010"/>
                </a:lnTo>
                <a:lnTo>
                  <a:pt x="1465" y="1995"/>
                </a:lnTo>
                <a:lnTo>
                  <a:pt x="1471" y="1981"/>
                </a:lnTo>
                <a:lnTo>
                  <a:pt x="1478" y="1966"/>
                </a:lnTo>
                <a:lnTo>
                  <a:pt x="1483" y="1952"/>
                </a:lnTo>
                <a:lnTo>
                  <a:pt x="1489" y="1937"/>
                </a:lnTo>
                <a:lnTo>
                  <a:pt x="1494" y="1922"/>
                </a:lnTo>
                <a:lnTo>
                  <a:pt x="1500" y="1907"/>
                </a:lnTo>
                <a:lnTo>
                  <a:pt x="1507" y="1891"/>
                </a:lnTo>
                <a:lnTo>
                  <a:pt x="1512" y="1876"/>
                </a:lnTo>
                <a:lnTo>
                  <a:pt x="1518" y="1861"/>
                </a:lnTo>
                <a:lnTo>
                  <a:pt x="1524" y="1846"/>
                </a:lnTo>
                <a:lnTo>
                  <a:pt x="1530" y="1831"/>
                </a:lnTo>
                <a:lnTo>
                  <a:pt x="1536" y="1814"/>
                </a:lnTo>
                <a:lnTo>
                  <a:pt x="1542" y="1799"/>
                </a:lnTo>
                <a:lnTo>
                  <a:pt x="1547" y="1783"/>
                </a:lnTo>
                <a:lnTo>
                  <a:pt x="1554" y="1767"/>
                </a:lnTo>
                <a:lnTo>
                  <a:pt x="1559" y="1751"/>
                </a:lnTo>
                <a:lnTo>
                  <a:pt x="1565" y="1734"/>
                </a:lnTo>
                <a:lnTo>
                  <a:pt x="1571" y="1718"/>
                </a:lnTo>
                <a:lnTo>
                  <a:pt x="1576" y="1702"/>
                </a:lnTo>
                <a:lnTo>
                  <a:pt x="1583" y="1685"/>
                </a:lnTo>
                <a:lnTo>
                  <a:pt x="1589" y="1669"/>
                </a:lnTo>
                <a:lnTo>
                  <a:pt x="1594" y="1652"/>
                </a:lnTo>
                <a:lnTo>
                  <a:pt x="1600" y="1636"/>
                </a:lnTo>
                <a:lnTo>
                  <a:pt x="1606" y="1619"/>
                </a:lnTo>
                <a:lnTo>
                  <a:pt x="1612" y="1602"/>
                </a:lnTo>
                <a:lnTo>
                  <a:pt x="1618" y="1585"/>
                </a:lnTo>
                <a:lnTo>
                  <a:pt x="1623" y="1569"/>
                </a:lnTo>
                <a:lnTo>
                  <a:pt x="1630" y="1551"/>
                </a:lnTo>
                <a:lnTo>
                  <a:pt x="1636" y="1533"/>
                </a:lnTo>
                <a:lnTo>
                  <a:pt x="1641" y="1517"/>
                </a:lnTo>
                <a:lnTo>
                  <a:pt x="1647" y="1499"/>
                </a:lnTo>
                <a:lnTo>
                  <a:pt x="1652" y="1481"/>
                </a:lnTo>
                <a:lnTo>
                  <a:pt x="1659" y="1465"/>
                </a:lnTo>
                <a:lnTo>
                  <a:pt x="1665" y="1447"/>
                </a:lnTo>
                <a:lnTo>
                  <a:pt x="1670" y="1429"/>
                </a:lnTo>
                <a:lnTo>
                  <a:pt x="1676" y="1412"/>
                </a:lnTo>
                <a:lnTo>
                  <a:pt x="1683" y="1394"/>
                </a:lnTo>
                <a:lnTo>
                  <a:pt x="1688" y="1376"/>
                </a:lnTo>
                <a:lnTo>
                  <a:pt x="1694" y="1359"/>
                </a:lnTo>
                <a:lnTo>
                  <a:pt x="1700" y="1341"/>
                </a:lnTo>
                <a:lnTo>
                  <a:pt x="1706" y="1323"/>
                </a:lnTo>
                <a:lnTo>
                  <a:pt x="1712" y="1305"/>
                </a:lnTo>
                <a:lnTo>
                  <a:pt x="1717" y="1288"/>
                </a:lnTo>
                <a:lnTo>
                  <a:pt x="1723" y="1270"/>
                </a:lnTo>
                <a:lnTo>
                  <a:pt x="1730" y="1252"/>
                </a:lnTo>
                <a:lnTo>
                  <a:pt x="1735" y="1234"/>
                </a:lnTo>
                <a:lnTo>
                  <a:pt x="1741" y="1217"/>
                </a:lnTo>
                <a:lnTo>
                  <a:pt x="1747" y="1199"/>
                </a:lnTo>
                <a:lnTo>
                  <a:pt x="1752" y="1180"/>
                </a:lnTo>
                <a:lnTo>
                  <a:pt x="1759" y="1162"/>
                </a:lnTo>
                <a:lnTo>
                  <a:pt x="1764" y="1145"/>
                </a:lnTo>
                <a:lnTo>
                  <a:pt x="1770" y="1127"/>
                </a:lnTo>
                <a:lnTo>
                  <a:pt x="1776" y="1109"/>
                </a:lnTo>
                <a:lnTo>
                  <a:pt x="1782" y="1091"/>
                </a:lnTo>
                <a:lnTo>
                  <a:pt x="1788" y="1072"/>
                </a:lnTo>
                <a:lnTo>
                  <a:pt x="1794" y="1055"/>
                </a:lnTo>
                <a:lnTo>
                  <a:pt x="1799" y="1037"/>
                </a:lnTo>
                <a:lnTo>
                  <a:pt x="1806" y="1019"/>
                </a:lnTo>
                <a:lnTo>
                  <a:pt x="1811" y="1002"/>
                </a:lnTo>
                <a:lnTo>
                  <a:pt x="1817" y="984"/>
                </a:lnTo>
                <a:lnTo>
                  <a:pt x="1823" y="966"/>
                </a:lnTo>
                <a:lnTo>
                  <a:pt x="1828" y="948"/>
                </a:lnTo>
                <a:lnTo>
                  <a:pt x="1835" y="931"/>
                </a:lnTo>
                <a:lnTo>
                  <a:pt x="1841" y="913"/>
                </a:lnTo>
                <a:lnTo>
                  <a:pt x="1846" y="895"/>
                </a:lnTo>
                <a:lnTo>
                  <a:pt x="1852" y="879"/>
                </a:lnTo>
                <a:lnTo>
                  <a:pt x="1859" y="861"/>
                </a:lnTo>
                <a:lnTo>
                  <a:pt x="1864" y="843"/>
                </a:lnTo>
                <a:lnTo>
                  <a:pt x="1870" y="827"/>
                </a:lnTo>
                <a:lnTo>
                  <a:pt x="1875" y="809"/>
                </a:lnTo>
                <a:lnTo>
                  <a:pt x="1882" y="791"/>
                </a:lnTo>
                <a:lnTo>
                  <a:pt x="1888" y="775"/>
                </a:lnTo>
                <a:lnTo>
                  <a:pt x="1893" y="758"/>
                </a:lnTo>
                <a:lnTo>
                  <a:pt x="1899" y="741"/>
                </a:lnTo>
                <a:lnTo>
                  <a:pt x="1906" y="724"/>
                </a:lnTo>
                <a:lnTo>
                  <a:pt x="1911" y="708"/>
                </a:lnTo>
                <a:lnTo>
                  <a:pt x="1917" y="691"/>
                </a:lnTo>
                <a:lnTo>
                  <a:pt x="1922" y="675"/>
                </a:lnTo>
                <a:lnTo>
                  <a:pt x="1928" y="658"/>
                </a:lnTo>
                <a:lnTo>
                  <a:pt x="1935" y="642"/>
                </a:lnTo>
                <a:lnTo>
                  <a:pt x="1940" y="626"/>
                </a:lnTo>
                <a:lnTo>
                  <a:pt x="1946" y="609"/>
                </a:lnTo>
                <a:lnTo>
                  <a:pt x="1952" y="594"/>
                </a:lnTo>
                <a:lnTo>
                  <a:pt x="1958" y="577"/>
                </a:lnTo>
                <a:lnTo>
                  <a:pt x="1964" y="562"/>
                </a:lnTo>
                <a:lnTo>
                  <a:pt x="1970" y="547"/>
                </a:lnTo>
                <a:lnTo>
                  <a:pt x="1975" y="532"/>
                </a:lnTo>
                <a:lnTo>
                  <a:pt x="1982" y="517"/>
                </a:lnTo>
                <a:lnTo>
                  <a:pt x="1987" y="501"/>
                </a:lnTo>
                <a:lnTo>
                  <a:pt x="1993" y="486"/>
                </a:lnTo>
                <a:lnTo>
                  <a:pt x="1999" y="472"/>
                </a:lnTo>
                <a:lnTo>
                  <a:pt x="2004" y="457"/>
                </a:lnTo>
                <a:lnTo>
                  <a:pt x="2011" y="443"/>
                </a:lnTo>
                <a:lnTo>
                  <a:pt x="2017" y="428"/>
                </a:lnTo>
                <a:lnTo>
                  <a:pt x="2022" y="414"/>
                </a:lnTo>
                <a:lnTo>
                  <a:pt x="2028" y="400"/>
                </a:lnTo>
                <a:lnTo>
                  <a:pt x="2034" y="386"/>
                </a:lnTo>
                <a:lnTo>
                  <a:pt x="2040" y="374"/>
                </a:lnTo>
                <a:lnTo>
                  <a:pt x="2046" y="360"/>
                </a:lnTo>
                <a:lnTo>
                  <a:pt x="2051" y="347"/>
                </a:lnTo>
                <a:lnTo>
                  <a:pt x="2058" y="334"/>
                </a:lnTo>
                <a:lnTo>
                  <a:pt x="2064" y="322"/>
                </a:lnTo>
                <a:lnTo>
                  <a:pt x="2069" y="309"/>
                </a:lnTo>
                <a:lnTo>
                  <a:pt x="2075" y="296"/>
                </a:lnTo>
                <a:lnTo>
                  <a:pt x="2080" y="284"/>
                </a:lnTo>
                <a:lnTo>
                  <a:pt x="2087" y="272"/>
                </a:lnTo>
                <a:lnTo>
                  <a:pt x="2093" y="261"/>
                </a:lnTo>
                <a:lnTo>
                  <a:pt x="2098" y="250"/>
                </a:lnTo>
                <a:lnTo>
                  <a:pt x="2104" y="238"/>
                </a:lnTo>
                <a:lnTo>
                  <a:pt x="2111" y="227"/>
                </a:lnTo>
                <a:lnTo>
                  <a:pt x="2116" y="217"/>
                </a:lnTo>
                <a:lnTo>
                  <a:pt x="2122" y="205"/>
                </a:lnTo>
                <a:lnTo>
                  <a:pt x="2128" y="195"/>
                </a:lnTo>
                <a:lnTo>
                  <a:pt x="2134" y="185"/>
                </a:lnTo>
                <a:lnTo>
                  <a:pt x="2140" y="175"/>
                </a:lnTo>
                <a:lnTo>
                  <a:pt x="2145" y="166"/>
                </a:lnTo>
                <a:lnTo>
                  <a:pt x="2151" y="156"/>
                </a:lnTo>
                <a:lnTo>
                  <a:pt x="2158" y="147"/>
                </a:lnTo>
                <a:lnTo>
                  <a:pt x="2163" y="138"/>
                </a:lnTo>
                <a:lnTo>
                  <a:pt x="2169" y="129"/>
                </a:lnTo>
                <a:lnTo>
                  <a:pt x="2175" y="122"/>
                </a:lnTo>
                <a:lnTo>
                  <a:pt x="2180" y="113"/>
                </a:lnTo>
                <a:lnTo>
                  <a:pt x="2187" y="105"/>
                </a:lnTo>
                <a:lnTo>
                  <a:pt x="2192" y="98"/>
                </a:lnTo>
                <a:lnTo>
                  <a:pt x="2198" y="90"/>
                </a:lnTo>
                <a:lnTo>
                  <a:pt x="2204" y="84"/>
                </a:lnTo>
                <a:lnTo>
                  <a:pt x="2210" y="76"/>
                </a:lnTo>
                <a:lnTo>
                  <a:pt x="2216" y="70"/>
                </a:lnTo>
                <a:lnTo>
                  <a:pt x="2222" y="63"/>
                </a:lnTo>
                <a:lnTo>
                  <a:pt x="2227" y="58"/>
                </a:lnTo>
                <a:lnTo>
                  <a:pt x="2234" y="52"/>
                </a:lnTo>
                <a:lnTo>
                  <a:pt x="2240" y="47"/>
                </a:lnTo>
                <a:lnTo>
                  <a:pt x="2245" y="42"/>
                </a:lnTo>
                <a:lnTo>
                  <a:pt x="2251" y="37"/>
                </a:lnTo>
                <a:lnTo>
                  <a:pt x="2256" y="33"/>
                </a:lnTo>
                <a:lnTo>
                  <a:pt x="2263" y="28"/>
                </a:lnTo>
                <a:lnTo>
                  <a:pt x="2269" y="24"/>
                </a:lnTo>
                <a:lnTo>
                  <a:pt x="2274" y="20"/>
                </a:lnTo>
                <a:lnTo>
                  <a:pt x="2280" y="18"/>
                </a:lnTo>
                <a:lnTo>
                  <a:pt x="2287" y="14"/>
                </a:lnTo>
                <a:lnTo>
                  <a:pt x="2292" y="12"/>
                </a:lnTo>
                <a:lnTo>
                  <a:pt x="2298" y="9"/>
                </a:lnTo>
                <a:lnTo>
                  <a:pt x="2303" y="6"/>
                </a:lnTo>
                <a:lnTo>
                  <a:pt x="2310" y="5"/>
                </a:lnTo>
                <a:lnTo>
                  <a:pt x="2316" y="3"/>
                </a:lnTo>
                <a:lnTo>
                  <a:pt x="2321" y="1"/>
                </a:lnTo>
                <a:lnTo>
                  <a:pt x="2327" y="1"/>
                </a:lnTo>
                <a:lnTo>
                  <a:pt x="2334" y="0"/>
                </a:lnTo>
                <a:lnTo>
                  <a:pt x="2339" y="0"/>
                </a:lnTo>
                <a:lnTo>
                  <a:pt x="2345" y="0"/>
                </a:lnTo>
                <a:lnTo>
                  <a:pt x="2350" y="0"/>
                </a:lnTo>
                <a:lnTo>
                  <a:pt x="2356" y="0"/>
                </a:lnTo>
                <a:lnTo>
                  <a:pt x="2363" y="1"/>
                </a:lnTo>
                <a:lnTo>
                  <a:pt x="2368" y="1"/>
                </a:lnTo>
                <a:lnTo>
                  <a:pt x="2374" y="3"/>
                </a:lnTo>
                <a:lnTo>
                  <a:pt x="2380" y="5"/>
                </a:lnTo>
                <a:lnTo>
                  <a:pt x="2386" y="6"/>
                </a:lnTo>
                <a:lnTo>
                  <a:pt x="2392" y="9"/>
                </a:lnTo>
                <a:lnTo>
                  <a:pt x="2398" y="12"/>
                </a:lnTo>
                <a:lnTo>
                  <a:pt x="2403" y="14"/>
                </a:lnTo>
                <a:lnTo>
                  <a:pt x="2410" y="18"/>
                </a:lnTo>
                <a:lnTo>
                  <a:pt x="2415" y="20"/>
                </a:lnTo>
                <a:lnTo>
                  <a:pt x="2421" y="24"/>
                </a:lnTo>
                <a:lnTo>
                  <a:pt x="2427" y="28"/>
                </a:lnTo>
                <a:lnTo>
                  <a:pt x="2432" y="33"/>
                </a:lnTo>
                <a:lnTo>
                  <a:pt x="2439" y="37"/>
                </a:lnTo>
                <a:lnTo>
                  <a:pt x="2445" y="42"/>
                </a:lnTo>
                <a:lnTo>
                  <a:pt x="2450" y="47"/>
                </a:lnTo>
                <a:lnTo>
                  <a:pt x="2456" y="52"/>
                </a:lnTo>
                <a:lnTo>
                  <a:pt x="2462" y="58"/>
                </a:lnTo>
                <a:lnTo>
                  <a:pt x="2468" y="63"/>
                </a:lnTo>
                <a:lnTo>
                  <a:pt x="2474" y="70"/>
                </a:lnTo>
                <a:lnTo>
                  <a:pt x="2479" y="76"/>
                </a:lnTo>
                <a:lnTo>
                  <a:pt x="2486" y="84"/>
                </a:lnTo>
                <a:lnTo>
                  <a:pt x="2492" y="90"/>
                </a:lnTo>
                <a:lnTo>
                  <a:pt x="2497" y="98"/>
                </a:lnTo>
                <a:lnTo>
                  <a:pt x="2503" y="105"/>
                </a:lnTo>
                <a:lnTo>
                  <a:pt x="2510" y="113"/>
                </a:lnTo>
                <a:lnTo>
                  <a:pt x="2515" y="122"/>
                </a:lnTo>
                <a:lnTo>
                  <a:pt x="2521" y="129"/>
                </a:lnTo>
                <a:lnTo>
                  <a:pt x="2526" y="138"/>
                </a:lnTo>
                <a:lnTo>
                  <a:pt x="2532" y="147"/>
                </a:lnTo>
                <a:lnTo>
                  <a:pt x="2539" y="156"/>
                </a:lnTo>
                <a:lnTo>
                  <a:pt x="2544" y="166"/>
                </a:lnTo>
                <a:lnTo>
                  <a:pt x="2550" y="175"/>
                </a:lnTo>
                <a:lnTo>
                  <a:pt x="2556" y="185"/>
                </a:lnTo>
                <a:lnTo>
                  <a:pt x="2562" y="195"/>
                </a:lnTo>
                <a:lnTo>
                  <a:pt x="2568" y="205"/>
                </a:lnTo>
                <a:lnTo>
                  <a:pt x="2573" y="217"/>
                </a:lnTo>
                <a:lnTo>
                  <a:pt x="2579" y="227"/>
                </a:lnTo>
                <a:lnTo>
                  <a:pt x="2586" y="238"/>
                </a:lnTo>
                <a:lnTo>
                  <a:pt x="2591" y="250"/>
                </a:lnTo>
                <a:lnTo>
                  <a:pt x="2597" y="261"/>
                </a:lnTo>
                <a:lnTo>
                  <a:pt x="2603" y="272"/>
                </a:lnTo>
                <a:lnTo>
                  <a:pt x="2608" y="284"/>
                </a:lnTo>
                <a:lnTo>
                  <a:pt x="2615" y="296"/>
                </a:lnTo>
                <a:lnTo>
                  <a:pt x="2620" y="309"/>
                </a:lnTo>
                <a:lnTo>
                  <a:pt x="2626" y="322"/>
                </a:lnTo>
                <a:lnTo>
                  <a:pt x="2632" y="334"/>
                </a:lnTo>
                <a:lnTo>
                  <a:pt x="2638" y="347"/>
                </a:lnTo>
                <a:lnTo>
                  <a:pt x="2644" y="360"/>
                </a:lnTo>
                <a:lnTo>
                  <a:pt x="2650" y="374"/>
                </a:lnTo>
                <a:lnTo>
                  <a:pt x="2655" y="386"/>
                </a:lnTo>
                <a:lnTo>
                  <a:pt x="2662" y="400"/>
                </a:lnTo>
                <a:lnTo>
                  <a:pt x="2668" y="414"/>
                </a:lnTo>
                <a:lnTo>
                  <a:pt x="2673" y="428"/>
                </a:lnTo>
                <a:lnTo>
                  <a:pt x="2679" y="443"/>
                </a:lnTo>
                <a:lnTo>
                  <a:pt x="2684" y="457"/>
                </a:lnTo>
                <a:lnTo>
                  <a:pt x="2691" y="472"/>
                </a:lnTo>
                <a:lnTo>
                  <a:pt x="2697" y="486"/>
                </a:lnTo>
                <a:lnTo>
                  <a:pt x="2702" y="501"/>
                </a:lnTo>
                <a:lnTo>
                  <a:pt x="2708" y="517"/>
                </a:lnTo>
                <a:lnTo>
                  <a:pt x="2715" y="532"/>
                </a:lnTo>
                <a:lnTo>
                  <a:pt x="2720" y="547"/>
                </a:lnTo>
                <a:lnTo>
                  <a:pt x="2726" y="562"/>
                </a:lnTo>
                <a:lnTo>
                  <a:pt x="2731" y="577"/>
                </a:lnTo>
                <a:lnTo>
                  <a:pt x="2738" y="594"/>
                </a:lnTo>
                <a:lnTo>
                  <a:pt x="2744" y="609"/>
                </a:lnTo>
                <a:lnTo>
                  <a:pt x="2749" y="626"/>
                </a:lnTo>
                <a:lnTo>
                  <a:pt x="2755" y="642"/>
                </a:lnTo>
                <a:lnTo>
                  <a:pt x="2762" y="658"/>
                </a:lnTo>
                <a:lnTo>
                  <a:pt x="2767" y="675"/>
                </a:lnTo>
                <a:lnTo>
                  <a:pt x="2773" y="691"/>
                </a:lnTo>
                <a:lnTo>
                  <a:pt x="2779" y="708"/>
                </a:lnTo>
                <a:lnTo>
                  <a:pt x="2784" y="724"/>
                </a:lnTo>
                <a:lnTo>
                  <a:pt x="2791" y="741"/>
                </a:lnTo>
                <a:lnTo>
                  <a:pt x="2796" y="758"/>
                </a:lnTo>
                <a:lnTo>
                  <a:pt x="2802" y="775"/>
                </a:lnTo>
                <a:lnTo>
                  <a:pt x="2808" y="791"/>
                </a:lnTo>
                <a:lnTo>
                  <a:pt x="2814" y="809"/>
                </a:lnTo>
                <a:lnTo>
                  <a:pt x="2820" y="827"/>
                </a:lnTo>
                <a:lnTo>
                  <a:pt x="2826" y="843"/>
                </a:lnTo>
                <a:lnTo>
                  <a:pt x="2831" y="861"/>
                </a:lnTo>
                <a:lnTo>
                  <a:pt x="2838" y="879"/>
                </a:lnTo>
                <a:lnTo>
                  <a:pt x="2843" y="895"/>
                </a:lnTo>
                <a:lnTo>
                  <a:pt x="2849" y="913"/>
                </a:lnTo>
                <a:lnTo>
                  <a:pt x="2855" y="931"/>
                </a:lnTo>
                <a:lnTo>
                  <a:pt x="2860" y="948"/>
                </a:lnTo>
                <a:lnTo>
                  <a:pt x="2867" y="966"/>
                </a:lnTo>
                <a:lnTo>
                  <a:pt x="2873" y="984"/>
                </a:lnTo>
                <a:lnTo>
                  <a:pt x="2878" y="1002"/>
                </a:lnTo>
                <a:lnTo>
                  <a:pt x="2884" y="1019"/>
                </a:lnTo>
                <a:lnTo>
                  <a:pt x="2890" y="1037"/>
                </a:lnTo>
                <a:lnTo>
                  <a:pt x="2896" y="1055"/>
                </a:lnTo>
                <a:lnTo>
                  <a:pt x="2902" y="1072"/>
                </a:lnTo>
                <a:lnTo>
                  <a:pt x="2907" y="1091"/>
                </a:lnTo>
                <a:lnTo>
                  <a:pt x="2914" y="1109"/>
                </a:lnTo>
                <a:lnTo>
                  <a:pt x="2920" y="1127"/>
                </a:lnTo>
                <a:lnTo>
                  <a:pt x="2925" y="1145"/>
                </a:lnTo>
                <a:lnTo>
                  <a:pt x="2931" y="1162"/>
                </a:lnTo>
                <a:lnTo>
                  <a:pt x="2938" y="1180"/>
                </a:lnTo>
                <a:lnTo>
                  <a:pt x="2943" y="1199"/>
                </a:lnTo>
                <a:lnTo>
                  <a:pt x="2949" y="1217"/>
                </a:lnTo>
                <a:lnTo>
                  <a:pt x="2954" y="1234"/>
                </a:lnTo>
                <a:lnTo>
                  <a:pt x="2960" y="1252"/>
                </a:lnTo>
                <a:lnTo>
                  <a:pt x="2967" y="1270"/>
                </a:lnTo>
                <a:lnTo>
                  <a:pt x="2972" y="1288"/>
                </a:lnTo>
                <a:lnTo>
                  <a:pt x="2978" y="1305"/>
                </a:lnTo>
                <a:lnTo>
                  <a:pt x="2984" y="1323"/>
                </a:lnTo>
                <a:lnTo>
                  <a:pt x="2990" y="1341"/>
                </a:lnTo>
                <a:lnTo>
                  <a:pt x="2996" y="1359"/>
                </a:lnTo>
                <a:lnTo>
                  <a:pt x="3001" y="1376"/>
                </a:lnTo>
                <a:lnTo>
                  <a:pt x="3007" y="1394"/>
                </a:lnTo>
                <a:lnTo>
                  <a:pt x="3014" y="1412"/>
                </a:lnTo>
                <a:lnTo>
                  <a:pt x="3019" y="1429"/>
                </a:lnTo>
                <a:lnTo>
                  <a:pt x="3025" y="1447"/>
                </a:lnTo>
                <a:lnTo>
                  <a:pt x="3031" y="1465"/>
                </a:lnTo>
                <a:lnTo>
                  <a:pt x="3036" y="1481"/>
                </a:lnTo>
                <a:lnTo>
                  <a:pt x="3043" y="1499"/>
                </a:lnTo>
                <a:lnTo>
                  <a:pt x="3049" y="1517"/>
                </a:lnTo>
                <a:lnTo>
                  <a:pt x="3054" y="1533"/>
                </a:lnTo>
                <a:lnTo>
                  <a:pt x="3060" y="1551"/>
                </a:lnTo>
                <a:lnTo>
                  <a:pt x="3066" y="1569"/>
                </a:lnTo>
                <a:lnTo>
                  <a:pt x="3072" y="1585"/>
                </a:lnTo>
                <a:lnTo>
                  <a:pt x="3078" y="1602"/>
                </a:lnTo>
                <a:lnTo>
                  <a:pt x="3083" y="1619"/>
                </a:lnTo>
                <a:lnTo>
                  <a:pt x="3090" y="1636"/>
                </a:lnTo>
                <a:lnTo>
                  <a:pt x="3096" y="1652"/>
                </a:lnTo>
                <a:lnTo>
                  <a:pt x="3101" y="1669"/>
                </a:lnTo>
                <a:lnTo>
                  <a:pt x="3107" y="1685"/>
                </a:lnTo>
                <a:lnTo>
                  <a:pt x="3112" y="1702"/>
                </a:lnTo>
                <a:lnTo>
                  <a:pt x="3119" y="1718"/>
                </a:lnTo>
                <a:lnTo>
                  <a:pt x="3125" y="1734"/>
                </a:lnTo>
                <a:lnTo>
                  <a:pt x="3130" y="1751"/>
                </a:lnTo>
                <a:lnTo>
                  <a:pt x="3136" y="1767"/>
                </a:lnTo>
                <a:lnTo>
                  <a:pt x="3143" y="1783"/>
                </a:lnTo>
                <a:lnTo>
                  <a:pt x="3148" y="1799"/>
                </a:lnTo>
                <a:lnTo>
                  <a:pt x="3154" y="1814"/>
                </a:lnTo>
                <a:lnTo>
                  <a:pt x="3159" y="1831"/>
                </a:lnTo>
                <a:lnTo>
                  <a:pt x="3166" y="1846"/>
                </a:lnTo>
                <a:lnTo>
                  <a:pt x="3172" y="1861"/>
                </a:lnTo>
                <a:lnTo>
                  <a:pt x="3177" y="1876"/>
                </a:lnTo>
                <a:lnTo>
                  <a:pt x="3183" y="1891"/>
                </a:lnTo>
                <a:lnTo>
                  <a:pt x="3190" y="1907"/>
                </a:lnTo>
                <a:lnTo>
                  <a:pt x="3195" y="1922"/>
                </a:lnTo>
                <a:lnTo>
                  <a:pt x="3201" y="1937"/>
                </a:lnTo>
                <a:lnTo>
                  <a:pt x="3207" y="1952"/>
                </a:lnTo>
                <a:lnTo>
                  <a:pt x="3212" y="1966"/>
                </a:lnTo>
                <a:lnTo>
                  <a:pt x="3219" y="1981"/>
                </a:lnTo>
                <a:lnTo>
                  <a:pt x="3224" y="1995"/>
                </a:lnTo>
                <a:lnTo>
                  <a:pt x="3230" y="2010"/>
                </a:lnTo>
                <a:lnTo>
                  <a:pt x="3236" y="2024"/>
                </a:lnTo>
                <a:lnTo>
                  <a:pt x="3242" y="2038"/>
                </a:lnTo>
                <a:lnTo>
                  <a:pt x="3248" y="2052"/>
                </a:lnTo>
                <a:lnTo>
                  <a:pt x="3254" y="2066"/>
                </a:lnTo>
                <a:lnTo>
                  <a:pt x="3259" y="2080"/>
                </a:lnTo>
                <a:lnTo>
                  <a:pt x="3266" y="2094"/>
                </a:lnTo>
                <a:lnTo>
                  <a:pt x="3271" y="2107"/>
                </a:lnTo>
                <a:lnTo>
                  <a:pt x="3277" y="2121"/>
                </a:lnTo>
                <a:lnTo>
                  <a:pt x="3283" y="2133"/>
                </a:lnTo>
                <a:lnTo>
                  <a:pt x="3288" y="2146"/>
                </a:lnTo>
                <a:lnTo>
                  <a:pt x="3295" y="2160"/>
                </a:lnTo>
                <a:lnTo>
                  <a:pt x="3301" y="2173"/>
                </a:lnTo>
                <a:lnTo>
                  <a:pt x="3306" y="2185"/>
                </a:lnTo>
                <a:lnTo>
                  <a:pt x="3312" y="2198"/>
                </a:lnTo>
                <a:lnTo>
                  <a:pt x="3318" y="2210"/>
                </a:lnTo>
                <a:lnTo>
                  <a:pt x="3324" y="2222"/>
                </a:lnTo>
                <a:lnTo>
                  <a:pt x="3330" y="2235"/>
                </a:lnTo>
                <a:lnTo>
                  <a:pt x="3335" y="2246"/>
                </a:lnTo>
                <a:lnTo>
                  <a:pt x="3342" y="2259"/>
                </a:lnTo>
                <a:lnTo>
                  <a:pt x="3348" y="2270"/>
                </a:lnTo>
                <a:lnTo>
                  <a:pt x="3353" y="2281"/>
                </a:lnTo>
                <a:lnTo>
                  <a:pt x="3359" y="2293"/>
                </a:lnTo>
                <a:lnTo>
                  <a:pt x="3366" y="2304"/>
                </a:lnTo>
                <a:lnTo>
                  <a:pt x="3371" y="2316"/>
                </a:lnTo>
                <a:lnTo>
                  <a:pt x="3377" y="2327"/>
                </a:lnTo>
                <a:lnTo>
                  <a:pt x="3382" y="2338"/>
                </a:lnTo>
                <a:lnTo>
                  <a:pt x="3388" y="2348"/>
                </a:lnTo>
                <a:lnTo>
                  <a:pt x="3395" y="2360"/>
                </a:lnTo>
                <a:lnTo>
                  <a:pt x="3400" y="2370"/>
                </a:lnTo>
                <a:lnTo>
                  <a:pt x="3406" y="2380"/>
                </a:lnTo>
                <a:lnTo>
                  <a:pt x="3412" y="2392"/>
                </a:lnTo>
                <a:lnTo>
                  <a:pt x="3418" y="2402"/>
                </a:lnTo>
                <a:lnTo>
                  <a:pt x="3424" y="2412"/>
                </a:lnTo>
                <a:lnTo>
                  <a:pt x="3429" y="2422"/>
                </a:lnTo>
                <a:lnTo>
                  <a:pt x="3435" y="2431"/>
                </a:lnTo>
                <a:lnTo>
                  <a:pt x="3442" y="2441"/>
                </a:lnTo>
                <a:lnTo>
                  <a:pt x="3447" y="2450"/>
                </a:lnTo>
                <a:lnTo>
                  <a:pt x="3453" y="2460"/>
                </a:lnTo>
                <a:lnTo>
                  <a:pt x="3459" y="2469"/>
                </a:lnTo>
                <a:lnTo>
                  <a:pt x="3464" y="2479"/>
                </a:lnTo>
                <a:lnTo>
                  <a:pt x="3471" y="2488"/>
                </a:lnTo>
                <a:lnTo>
                  <a:pt x="3477" y="2497"/>
                </a:lnTo>
                <a:lnTo>
                  <a:pt x="3482" y="2505"/>
                </a:lnTo>
                <a:lnTo>
                  <a:pt x="3488" y="2514"/>
                </a:lnTo>
                <a:lnTo>
                  <a:pt x="3494" y="2522"/>
                </a:lnTo>
                <a:lnTo>
                  <a:pt x="3500" y="2531"/>
                </a:lnTo>
                <a:lnTo>
                  <a:pt x="3506" y="2538"/>
                </a:lnTo>
                <a:lnTo>
                  <a:pt x="3511" y="2547"/>
                </a:lnTo>
                <a:lnTo>
                  <a:pt x="3518" y="2555"/>
                </a:lnTo>
                <a:lnTo>
                  <a:pt x="3524" y="2564"/>
                </a:lnTo>
                <a:lnTo>
                  <a:pt x="3529" y="2571"/>
                </a:lnTo>
                <a:lnTo>
                  <a:pt x="3535" y="2579"/>
                </a:lnTo>
                <a:lnTo>
                  <a:pt x="3540" y="2586"/>
                </a:lnTo>
                <a:lnTo>
                  <a:pt x="3547" y="2594"/>
                </a:lnTo>
                <a:lnTo>
                  <a:pt x="3553" y="2602"/>
                </a:lnTo>
                <a:lnTo>
                  <a:pt x="3558" y="2608"/>
                </a:lnTo>
                <a:lnTo>
                  <a:pt x="3564" y="2616"/>
                </a:lnTo>
                <a:lnTo>
                  <a:pt x="3571" y="2622"/>
                </a:lnTo>
                <a:lnTo>
                  <a:pt x="3576" y="2630"/>
                </a:lnTo>
                <a:lnTo>
                  <a:pt x="3582" y="2636"/>
                </a:lnTo>
                <a:lnTo>
                  <a:pt x="3587" y="2642"/>
                </a:lnTo>
                <a:lnTo>
                  <a:pt x="3594" y="2650"/>
                </a:lnTo>
                <a:lnTo>
                  <a:pt x="3600" y="2656"/>
                </a:lnTo>
                <a:lnTo>
                  <a:pt x="3605" y="2662"/>
                </a:lnTo>
                <a:lnTo>
                  <a:pt x="3611" y="2669"/>
                </a:lnTo>
                <a:lnTo>
                  <a:pt x="3618" y="2675"/>
                </a:lnTo>
                <a:lnTo>
                  <a:pt x="3623" y="2680"/>
                </a:lnTo>
                <a:lnTo>
                  <a:pt x="3629" y="2686"/>
                </a:lnTo>
                <a:lnTo>
                  <a:pt x="3635" y="2693"/>
                </a:lnTo>
                <a:lnTo>
                  <a:pt x="3640" y="2698"/>
                </a:lnTo>
                <a:lnTo>
                  <a:pt x="3647" y="2704"/>
                </a:lnTo>
                <a:lnTo>
                  <a:pt x="3652" y="2709"/>
                </a:lnTo>
                <a:lnTo>
                  <a:pt x="3658" y="2714"/>
                </a:lnTo>
                <a:lnTo>
                  <a:pt x="3664" y="2721"/>
                </a:lnTo>
                <a:lnTo>
                  <a:pt x="3670" y="2726"/>
                </a:lnTo>
                <a:lnTo>
                  <a:pt x="3676" y="2731"/>
                </a:lnTo>
                <a:lnTo>
                  <a:pt x="3682" y="2736"/>
                </a:lnTo>
                <a:lnTo>
                  <a:pt x="3687" y="2741"/>
                </a:lnTo>
                <a:lnTo>
                  <a:pt x="3694" y="2745"/>
                </a:lnTo>
                <a:lnTo>
                  <a:pt x="3699" y="2750"/>
                </a:lnTo>
                <a:lnTo>
                  <a:pt x="3705" y="2755"/>
                </a:lnTo>
                <a:lnTo>
                  <a:pt x="3711" y="2760"/>
                </a:lnTo>
                <a:lnTo>
                  <a:pt x="3716" y="2764"/>
                </a:lnTo>
                <a:lnTo>
                  <a:pt x="3723" y="2769"/>
                </a:lnTo>
                <a:lnTo>
                  <a:pt x="3729" y="2773"/>
                </a:lnTo>
                <a:lnTo>
                  <a:pt x="3734" y="2776"/>
                </a:lnTo>
                <a:lnTo>
                  <a:pt x="3740" y="2781"/>
                </a:lnTo>
                <a:lnTo>
                  <a:pt x="3747" y="2785"/>
                </a:lnTo>
                <a:lnTo>
                  <a:pt x="3752" y="2789"/>
                </a:lnTo>
                <a:lnTo>
                  <a:pt x="3758" y="2793"/>
                </a:lnTo>
                <a:lnTo>
                  <a:pt x="3763" y="2797"/>
                </a:lnTo>
                <a:lnTo>
                  <a:pt x="3770" y="2800"/>
                </a:lnTo>
                <a:lnTo>
                  <a:pt x="3776" y="2804"/>
                </a:lnTo>
                <a:lnTo>
                  <a:pt x="3781" y="2808"/>
                </a:lnTo>
                <a:lnTo>
                  <a:pt x="3787" y="2812"/>
                </a:lnTo>
                <a:lnTo>
                  <a:pt x="3794" y="2816"/>
                </a:lnTo>
                <a:lnTo>
                  <a:pt x="3799" y="2818"/>
                </a:lnTo>
                <a:lnTo>
                  <a:pt x="3805" y="2822"/>
                </a:lnTo>
                <a:lnTo>
                  <a:pt x="3810" y="2826"/>
                </a:lnTo>
                <a:lnTo>
                  <a:pt x="3816" y="2828"/>
                </a:lnTo>
                <a:lnTo>
                  <a:pt x="3823" y="2832"/>
                </a:lnTo>
                <a:lnTo>
                  <a:pt x="3828" y="2835"/>
                </a:lnTo>
                <a:lnTo>
                  <a:pt x="3834" y="2838"/>
                </a:lnTo>
                <a:lnTo>
                  <a:pt x="3840" y="2841"/>
                </a:lnTo>
                <a:lnTo>
                  <a:pt x="3846" y="2843"/>
                </a:lnTo>
                <a:lnTo>
                  <a:pt x="3852" y="2846"/>
                </a:lnTo>
                <a:lnTo>
                  <a:pt x="3857" y="2850"/>
                </a:lnTo>
                <a:lnTo>
                  <a:pt x="3863" y="2852"/>
                </a:lnTo>
                <a:lnTo>
                  <a:pt x="3870" y="2855"/>
                </a:lnTo>
                <a:lnTo>
                  <a:pt x="3875" y="2857"/>
                </a:lnTo>
                <a:lnTo>
                  <a:pt x="3881" y="2860"/>
                </a:lnTo>
                <a:lnTo>
                  <a:pt x="3887" y="2862"/>
                </a:lnTo>
                <a:lnTo>
                  <a:pt x="3892" y="2865"/>
                </a:lnTo>
                <a:lnTo>
                  <a:pt x="3899" y="2868"/>
                </a:lnTo>
                <a:lnTo>
                  <a:pt x="3905" y="2869"/>
                </a:lnTo>
                <a:lnTo>
                  <a:pt x="3910" y="2871"/>
                </a:lnTo>
                <a:lnTo>
                  <a:pt x="3916" y="2874"/>
                </a:lnTo>
                <a:lnTo>
                  <a:pt x="3922" y="2876"/>
                </a:lnTo>
                <a:lnTo>
                  <a:pt x="3928" y="2878"/>
                </a:lnTo>
                <a:lnTo>
                  <a:pt x="3934" y="2880"/>
                </a:lnTo>
                <a:lnTo>
                  <a:pt x="3939" y="2881"/>
                </a:lnTo>
                <a:lnTo>
                  <a:pt x="3946" y="2884"/>
                </a:lnTo>
                <a:lnTo>
                  <a:pt x="3952" y="2886"/>
                </a:lnTo>
                <a:lnTo>
                  <a:pt x="3957" y="2888"/>
                </a:lnTo>
                <a:lnTo>
                  <a:pt x="3963" y="2889"/>
                </a:lnTo>
                <a:lnTo>
                  <a:pt x="3968" y="2892"/>
                </a:lnTo>
                <a:lnTo>
                  <a:pt x="3975" y="2893"/>
                </a:lnTo>
                <a:lnTo>
                  <a:pt x="3981" y="2895"/>
                </a:lnTo>
                <a:lnTo>
                  <a:pt x="3986" y="2897"/>
                </a:lnTo>
                <a:lnTo>
                  <a:pt x="3992" y="2898"/>
                </a:lnTo>
                <a:lnTo>
                  <a:pt x="3999" y="2899"/>
                </a:lnTo>
                <a:lnTo>
                  <a:pt x="4004" y="2902"/>
                </a:lnTo>
                <a:lnTo>
                  <a:pt x="4010" y="2903"/>
                </a:lnTo>
                <a:lnTo>
                  <a:pt x="4017" y="2904"/>
                </a:lnTo>
                <a:lnTo>
                  <a:pt x="4022" y="2905"/>
                </a:lnTo>
                <a:lnTo>
                  <a:pt x="4028" y="2907"/>
                </a:lnTo>
                <a:lnTo>
                  <a:pt x="4033" y="2908"/>
                </a:lnTo>
                <a:lnTo>
                  <a:pt x="4039" y="2909"/>
                </a:lnTo>
                <a:lnTo>
                  <a:pt x="4046" y="2911"/>
                </a:lnTo>
                <a:lnTo>
                  <a:pt x="4051" y="2912"/>
                </a:lnTo>
                <a:lnTo>
                  <a:pt x="4057" y="2913"/>
                </a:lnTo>
                <a:lnTo>
                  <a:pt x="4063" y="2914"/>
                </a:lnTo>
                <a:lnTo>
                  <a:pt x="4068" y="2916"/>
                </a:lnTo>
                <a:lnTo>
                  <a:pt x="4075" y="2917"/>
                </a:lnTo>
                <a:lnTo>
                  <a:pt x="4080" y="2918"/>
                </a:lnTo>
                <a:lnTo>
                  <a:pt x="4086" y="2919"/>
                </a:lnTo>
                <a:lnTo>
                  <a:pt x="4092" y="2921"/>
                </a:lnTo>
                <a:lnTo>
                  <a:pt x="4098" y="2922"/>
                </a:lnTo>
                <a:lnTo>
                  <a:pt x="4104" y="2922"/>
                </a:lnTo>
                <a:lnTo>
                  <a:pt x="4110" y="2923"/>
                </a:lnTo>
                <a:lnTo>
                  <a:pt x="4115" y="2924"/>
                </a:lnTo>
                <a:lnTo>
                  <a:pt x="4122" y="2926"/>
                </a:lnTo>
                <a:lnTo>
                  <a:pt x="4127" y="2926"/>
                </a:lnTo>
                <a:lnTo>
                  <a:pt x="4133" y="2927"/>
                </a:lnTo>
                <a:lnTo>
                  <a:pt x="4139" y="2928"/>
                </a:lnTo>
                <a:lnTo>
                  <a:pt x="4144" y="2928"/>
                </a:lnTo>
                <a:lnTo>
                  <a:pt x="4151" y="2930"/>
                </a:lnTo>
                <a:lnTo>
                  <a:pt x="4157" y="2931"/>
                </a:lnTo>
                <a:lnTo>
                  <a:pt x="4162" y="2931"/>
                </a:lnTo>
                <a:lnTo>
                  <a:pt x="4168" y="2932"/>
                </a:lnTo>
                <a:lnTo>
                  <a:pt x="4175" y="2932"/>
                </a:lnTo>
                <a:lnTo>
                  <a:pt x="4180" y="2933"/>
                </a:lnTo>
                <a:lnTo>
                  <a:pt x="4186" y="2933"/>
                </a:lnTo>
                <a:lnTo>
                  <a:pt x="4191" y="2935"/>
                </a:lnTo>
                <a:lnTo>
                  <a:pt x="4198" y="2935"/>
                </a:lnTo>
                <a:lnTo>
                  <a:pt x="4204" y="2936"/>
                </a:lnTo>
                <a:lnTo>
                  <a:pt x="4209" y="2936"/>
                </a:lnTo>
                <a:lnTo>
                  <a:pt x="4215" y="2937"/>
                </a:lnTo>
                <a:lnTo>
                  <a:pt x="4222" y="2937"/>
                </a:lnTo>
                <a:lnTo>
                  <a:pt x="4227" y="2938"/>
                </a:lnTo>
                <a:lnTo>
                  <a:pt x="4233" y="2938"/>
                </a:lnTo>
                <a:lnTo>
                  <a:pt x="4238" y="2940"/>
                </a:lnTo>
                <a:lnTo>
                  <a:pt x="4244" y="2940"/>
                </a:lnTo>
                <a:lnTo>
                  <a:pt x="4251" y="2940"/>
                </a:lnTo>
                <a:lnTo>
                  <a:pt x="4256" y="2941"/>
                </a:lnTo>
                <a:lnTo>
                  <a:pt x="4262" y="2941"/>
                </a:lnTo>
                <a:lnTo>
                  <a:pt x="4269" y="2941"/>
                </a:lnTo>
                <a:lnTo>
                  <a:pt x="4274" y="2942"/>
                </a:lnTo>
                <a:lnTo>
                  <a:pt x="4280" y="2942"/>
                </a:lnTo>
                <a:lnTo>
                  <a:pt x="4286" y="2943"/>
                </a:lnTo>
                <a:lnTo>
                  <a:pt x="4291" y="2943"/>
                </a:lnTo>
                <a:lnTo>
                  <a:pt x="4298" y="2943"/>
                </a:lnTo>
                <a:lnTo>
                  <a:pt x="4303" y="2943"/>
                </a:lnTo>
                <a:lnTo>
                  <a:pt x="4309" y="2945"/>
                </a:lnTo>
                <a:lnTo>
                  <a:pt x="4315" y="2945"/>
                </a:lnTo>
                <a:lnTo>
                  <a:pt x="4320" y="2945"/>
                </a:lnTo>
                <a:lnTo>
                  <a:pt x="4327" y="2946"/>
                </a:lnTo>
                <a:lnTo>
                  <a:pt x="4333" y="2946"/>
                </a:lnTo>
                <a:lnTo>
                  <a:pt x="4338" y="2946"/>
                </a:lnTo>
                <a:lnTo>
                  <a:pt x="4344" y="2946"/>
                </a:lnTo>
                <a:lnTo>
                  <a:pt x="4350" y="2947"/>
                </a:lnTo>
                <a:lnTo>
                  <a:pt x="4356" y="2947"/>
                </a:lnTo>
                <a:lnTo>
                  <a:pt x="4362" y="2947"/>
                </a:lnTo>
                <a:lnTo>
                  <a:pt x="4367" y="2947"/>
                </a:lnTo>
                <a:lnTo>
                  <a:pt x="4374" y="2947"/>
                </a:lnTo>
                <a:lnTo>
                  <a:pt x="4380" y="2949"/>
                </a:lnTo>
                <a:lnTo>
                  <a:pt x="4385" y="2949"/>
                </a:lnTo>
                <a:lnTo>
                  <a:pt x="4391" y="2949"/>
                </a:lnTo>
                <a:lnTo>
                  <a:pt x="4396" y="2949"/>
                </a:lnTo>
                <a:lnTo>
                  <a:pt x="4403" y="2949"/>
                </a:lnTo>
                <a:lnTo>
                  <a:pt x="4409" y="2950"/>
                </a:lnTo>
                <a:lnTo>
                  <a:pt x="4414" y="2950"/>
                </a:lnTo>
                <a:lnTo>
                  <a:pt x="4420" y="2950"/>
                </a:lnTo>
                <a:lnTo>
                  <a:pt x="4427" y="2950"/>
                </a:lnTo>
                <a:lnTo>
                  <a:pt x="4432" y="2950"/>
                </a:lnTo>
                <a:lnTo>
                  <a:pt x="4438" y="2950"/>
                </a:lnTo>
                <a:lnTo>
                  <a:pt x="4445" y="2950"/>
                </a:lnTo>
                <a:lnTo>
                  <a:pt x="4450" y="2951"/>
                </a:lnTo>
                <a:lnTo>
                  <a:pt x="4456" y="2951"/>
                </a:lnTo>
                <a:lnTo>
                  <a:pt x="4461" y="2951"/>
                </a:lnTo>
                <a:lnTo>
                  <a:pt x="4467" y="2951"/>
                </a:lnTo>
                <a:lnTo>
                  <a:pt x="4474" y="2951"/>
                </a:lnTo>
                <a:lnTo>
                  <a:pt x="4479" y="2951"/>
                </a:lnTo>
                <a:lnTo>
                  <a:pt x="4485" y="2951"/>
                </a:lnTo>
                <a:lnTo>
                  <a:pt x="4491" y="2951"/>
                </a:lnTo>
                <a:lnTo>
                  <a:pt x="4496" y="2951"/>
                </a:lnTo>
                <a:lnTo>
                  <a:pt x="4503" y="2952"/>
                </a:lnTo>
                <a:lnTo>
                  <a:pt x="4508" y="2952"/>
                </a:lnTo>
                <a:lnTo>
                  <a:pt x="4514" y="2952"/>
                </a:lnTo>
                <a:lnTo>
                  <a:pt x="4520" y="2952"/>
                </a:lnTo>
                <a:lnTo>
                  <a:pt x="4526" y="2952"/>
                </a:lnTo>
                <a:lnTo>
                  <a:pt x="4532" y="2952"/>
                </a:lnTo>
                <a:lnTo>
                  <a:pt x="4538" y="2952"/>
                </a:lnTo>
                <a:lnTo>
                  <a:pt x="4543" y="2952"/>
                </a:lnTo>
                <a:lnTo>
                  <a:pt x="4550" y="2952"/>
                </a:lnTo>
                <a:lnTo>
                  <a:pt x="4555" y="2952"/>
                </a:lnTo>
                <a:lnTo>
                  <a:pt x="4561" y="2952"/>
                </a:lnTo>
                <a:lnTo>
                  <a:pt x="4567" y="2952"/>
                </a:lnTo>
                <a:lnTo>
                  <a:pt x="4572" y="2954"/>
                </a:lnTo>
                <a:lnTo>
                  <a:pt x="4579" y="2954"/>
                </a:lnTo>
                <a:lnTo>
                  <a:pt x="4585" y="2954"/>
                </a:lnTo>
                <a:lnTo>
                  <a:pt x="4590" y="2954"/>
                </a:lnTo>
                <a:lnTo>
                  <a:pt x="4596" y="2954"/>
                </a:lnTo>
                <a:lnTo>
                  <a:pt x="4603" y="2954"/>
                </a:lnTo>
                <a:lnTo>
                  <a:pt x="4608" y="2954"/>
                </a:lnTo>
                <a:lnTo>
                  <a:pt x="4614" y="2954"/>
                </a:lnTo>
                <a:lnTo>
                  <a:pt x="4619" y="2954"/>
                </a:lnTo>
                <a:lnTo>
                  <a:pt x="4626" y="2954"/>
                </a:lnTo>
                <a:lnTo>
                  <a:pt x="4632" y="2954"/>
                </a:lnTo>
                <a:lnTo>
                  <a:pt x="4637" y="2954"/>
                </a:lnTo>
                <a:lnTo>
                  <a:pt x="4643" y="2954"/>
                </a:lnTo>
                <a:lnTo>
                  <a:pt x="4650" y="2954"/>
                </a:lnTo>
                <a:lnTo>
                  <a:pt x="4655" y="2954"/>
                </a:lnTo>
                <a:lnTo>
                  <a:pt x="4661" y="2954"/>
                </a:lnTo>
                <a:lnTo>
                  <a:pt x="4666" y="2954"/>
                </a:lnTo>
                <a:lnTo>
                  <a:pt x="4672" y="2954"/>
                </a:lnTo>
                <a:lnTo>
                  <a:pt x="4679" y="2954"/>
                </a:lnTo>
                <a:lnTo>
                  <a:pt x="4684" y="2954"/>
                </a:lnTo>
                <a:lnTo>
                  <a:pt x="4690" y="2954"/>
                </a:lnTo>
              </a:path>
            </a:pathLst>
          </a:custGeom>
          <a:noFill/>
          <a:ln w="17463">
            <a:solidFill>
              <a:srgbClr val="00B050"/>
            </a:solidFill>
            <a:prstDash val="solid"/>
            <a:round/>
            <a:headEnd/>
            <a:tailEnd/>
          </a:ln>
        </p:spPr>
        <p:txBody>
          <a:bodyPr vert="horz" wrap="square" lIns="51435" tIns="25718" rIns="51435" bIns="25718" numCol="1" anchor="t" anchorCtr="0" compatLnSpc="1">
            <a:prstTxWarp prst="textNoShape">
              <a:avLst/>
            </a:prstTxWarp>
          </a:bodyPr>
          <a:lstStyle/>
          <a:p>
            <a:endParaRPr lang="en-US" sz="1013"/>
          </a:p>
        </p:txBody>
      </p:sp>
      <p:cxnSp>
        <p:nvCxnSpPr>
          <p:cNvPr id="18" name="Straight Connector 17">
            <a:extLst>
              <a:ext uri="{FF2B5EF4-FFF2-40B4-BE49-F238E27FC236}">
                <a16:creationId xmlns:a16="http://schemas.microsoft.com/office/drawing/2014/main" id="{688ED1E7-310C-4F05-B059-14677A41B0B9}"/>
              </a:ext>
            </a:extLst>
          </p:cNvPr>
          <p:cNvCxnSpPr>
            <a:cxnSpLocks/>
          </p:cNvCxnSpPr>
          <p:nvPr/>
        </p:nvCxnSpPr>
        <p:spPr>
          <a:xfrm flipV="1">
            <a:off x="5296694" y="854961"/>
            <a:ext cx="0" cy="224288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C78D3A4-5492-409D-A318-8E94F1C0B5EA}"/>
              </a:ext>
            </a:extLst>
          </p:cNvPr>
          <p:cNvCxnSpPr/>
          <p:nvPr/>
        </p:nvCxnSpPr>
        <p:spPr>
          <a:xfrm>
            <a:off x="6021886" y="2875700"/>
            <a:ext cx="0" cy="21344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2" name="Freeform 5">
            <a:extLst>
              <a:ext uri="{FF2B5EF4-FFF2-40B4-BE49-F238E27FC236}">
                <a16:creationId xmlns:a16="http://schemas.microsoft.com/office/drawing/2014/main" id="{C112DC9A-25DB-42B0-AE7B-539F0B474E7C}"/>
              </a:ext>
            </a:extLst>
          </p:cNvPr>
          <p:cNvSpPr>
            <a:spLocks/>
          </p:cNvSpPr>
          <p:nvPr/>
        </p:nvSpPr>
        <p:spPr bwMode="auto">
          <a:xfrm>
            <a:off x="3914339" y="853059"/>
            <a:ext cx="2390078" cy="2155475"/>
          </a:xfrm>
          <a:custGeom>
            <a:avLst/>
            <a:gdLst/>
            <a:ahLst/>
            <a:cxnLst>
              <a:cxn ang="0">
                <a:pos x="70" y="2954"/>
              </a:cxn>
              <a:cxn ang="0">
                <a:pos x="146" y="2952"/>
              </a:cxn>
              <a:cxn ang="0">
                <a:pos x="223" y="2951"/>
              </a:cxn>
              <a:cxn ang="0">
                <a:pos x="299" y="2949"/>
              </a:cxn>
              <a:cxn ang="0">
                <a:pos x="375" y="2945"/>
              </a:cxn>
              <a:cxn ang="0">
                <a:pos x="451" y="2940"/>
              </a:cxn>
              <a:cxn ang="0">
                <a:pos x="527" y="2931"/>
              </a:cxn>
              <a:cxn ang="0">
                <a:pos x="604" y="2919"/>
              </a:cxn>
              <a:cxn ang="0">
                <a:pos x="680" y="2903"/>
              </a:cxn>
              <a:cxn ang="0">
                <a:pos x="756" y="2880"/>
              </a:cxn>
              <a:cxn ang="0">
                <a:pos x="832" y="2850"/>
              </a:cxn>
              <a:cxn ang="0">
                <a:pos x="908" y="2808"/>
              </a:cxn>
              <a:cxn ang="0">
                <a:pos x="985" y="2755"/>
              </a:cxn>
              <a:cxn ang="0">
                <a:pos x="1061" y="2686"/>
              </a:cxn>
              <a:cxn ang="0">
                <a:pos x="1137" y="2602"/>
              </a:cxn>
              <a:cxn ang="0">
                <a:pos x="1213" y="2497"/>
              </a:cxn>
              <a:cxn ang="0">
                <a:pos x="1289" y="2370"/>
              </a:cxn>
              <a:cxn ang="0">
                <a:pos x="1366" y="2222"/>
              </a:cxn>
              <a:cxn ang="0">
                <a:pos x="1442" y="2052"/>
              </a:cxn>
              <a:cxn ang="0">
                <a:pos x="1518" y="1861"/>
              </a:cxn>
              <a:cxn ang="0">
                <a:pos x="1594" y="1652"/>
              </a:cxn>
              <a:cxn ang="0">
                <a:pos x="1670" y="1429"/>
              </a:cxn>
              <a:cxn ang="0">
                <a:pos x="1747" y="1199"/>
              </a:cxn>
              <a:cxn ang="0">
                <a:pos x="1823" y="966"/>
              </a:cxn>
              <a:cxn ang="0">
                <a:pos x="1899" y="741"/>
              </a:cxn>
              <a:cxn ang="0">
                <a:pos x="1975" y="532"/>
              </a:cxn>
              <a:cxn ang="0">
                <a:pos x="2051" y="347"/>
              </a:cxn>
              <a:cxn ang="0">
                <a:pos x="2128" y="195"/>
              </a:cxn>
              <a:cxn ang="0">
                <a:pos x="2204" y="84"/>
              </a:cxn>
              <a:cxn ang="0">
                <a:pos x="2280" y="18"/>
              </a:cxn>
              <a:cxn ang="0">
                <a:pos x="2356" y="0"/>
              </a:cxn>
              <a:cxn ang="0">
                <a:pos x="2432" y="33"/>
              </a:cxn>
              <a:cxn ang="0">
                <a:pos x="2510" y="113"/>
              </a:cxn>
              <a:cxn ang="0">
                <a:pos x="2586" y="238"/>
              </a:cxn>
              <a:cxn ang="0">
                <a:pos x="2662" y="400"/>
              </a:cxn>
              <a:cxn ang="0">
                <a:pos x="2738" y="594"/>
              </a:cxn>
              <a:cxn ang="0">
                <a:pos x="2814" y="809"/>
              </a:cxn>
              <a:cxn ang="0">
                <a:pos x="2890" y="1037"/>
              </a:cxn>
              <a:cxn ang="0">
                <a:pos x="2967" y="1270"/>
              </a:cxn>
              <a:cxn ang="0">
                <a:pos x="3043" y="1499"/>
              </a:cxn>
              <a:cxn ang="0">
                <a:pos x="3119" y="1718"/>
              </a:cxn>
              <a:cxn ang="0">
                <a:pos x="3195" y="1922"/>
              </a:cxn>
              <a:cxn ang="0">
                <a:pos x="3271" y="2107"/>
              </a:cxn>
              <a:cxn ang="0">
                <a:pos x="3348" y="2270"/>
              </a:cxn>
              <a:cxn ang="0">
                <a:pos x="3424" y="2412"/>
              </a:cxn>
              <a:cxn ang="0">
                <a:pos x="3500" y="2531"/>
              </a:cxn>
              <a:cxn ang="0">
                <a:pos x="3576" y="2630"/>
              </a:cxn>
              <a:cxn ang="0">
                <a:pos x="3652" y="2709"/>
              </a:cxn>
              <a:cxn ang="0">
                <a:pos x="3729" y="2773"/>
              </a:cxn>
              <a:cxn ang="0">
                <a:pos x="3805" y="2822"/>
              </a:cxn>
              <a:cxn ang="0">
                <a:pos x="3881" y="2860"/>
              </a:cxn>
              <a:cxn ang="0">
                <a:pos x="3957" y="2888"/>
              </a:cxn>
              <a:cxn ang="0">
                <a:pos x="4033" y="2908"/>
              </a:cxn>
              <a:cxn ang="0">
                <a:pos x="4110" y="2923"/>
              </a:cxn>
              <a:cxn ang="0">
                <a:pos x="4186" y="2933"/>
              </a:cxn>
              <a:cxn ang="0">
                <a:pos x="4262" y="2941"/>
              </a:cxn>
              <a:cxn ang="0">
                <a:pos x="4338" y="2946"/>
              </a:cxn>
              <a:cxn ang="0">
                <a:pos x="4414" y="2950"/>
              </a:cxn>
              <a:cxn ang="0">
                <a:pos x="4491" y="2951"/>
              </a:cxn>
              <a:cxn ang="0">
                <a:pos x="4567" y="2952"/>
              </a:cxn>
              <a:cxn ang="0">
                <a:pos x="4643" y="2954"/>
              </a:cxn>
            </a:cxnLst>
            <a:rect l="0" t="0" r="r" b="b"/>
            <a:pathLst>
              <a:path w="4690" h="2954">
                <a:moveTo>
                  <a:pt x="0" y="2954"/>
                </a:moveTo>
                <a:lnTo>
                  <a:pt x="5" y="2954"/>
                </a:lnTo>
                <a:lnTo>
                  <a:pt x="11" y="2954"/>
                </a:lnTo>
                <a:lnTo>
                  <a:pt x="18" y="2954"/>
                </a:lnTo>
                <a:lnTo>
                  <a:pt x="23" y="2954"/>
                </a:lnTo>
                <a:lnTo>
                  <a:pt x="29" y="2954"/>
                </a:lnTo>
                <a:lnTo>
                  <a:pt x="35" y="2954"/>
                </a:lnTo>
                <a:lnTo>
                  <a:pt x="40" y="2954"/>
                </a:lnTo>
                <a:lnTo>
                  <a:pt x="47" y="2954"/>
                </a:lnTo>
                <a:lnTo>
                  <a:pt x="52" y="2954"/>
                </a:lnTo>
                <a:lnTo>
                  <a:pt x="58" y="2954"/>
                </a:lnTo>
                <a:lnTo>
                  <a:pt x="64" y="2954"/>
                </a:lnTo>
                <a:lnTo>
                  <a:pt x="70" y="2954"/>
                </a:lnTo>
                <a:lnTo>
                  <a:pt x="76" y="2954"/>
                </a:lnTo>
                <a:lnTo>
                  <a:pt x="82" y="2954"/>
                </a:lnTo>
                <a:lnTo>
                  <a:pt x="87" y="2954"/>
                </a:lnTo>
                <a:lnTo>
                  <a:pt x="94" y="2954"/>
                </a:lnTo>
                <a:lnTo>
                  <a:pt x="99" y="2954"/>
                </a:lnTo>
                <a:lnTo>
                  <a:pt x="105" y="2954"/>
                </a:lnTo>
                <a:lnTo>
                  <a:pt x="111" y="2954"/>
                </a:lnTo>
                <a:lnTo>
                  <a:pt x="116" y="2954"/>
                </a:lnTo>
                <a:lnTo>
                  <a:pt x="123" y="2952"/>
                </a:lnTo>
                <a:lnTo>
                  <a:pt x="129" y="2952"/>
                </a:lnTo>
                <a:lnTo>
                  <a:pt x="134" y="2952"/>
                </a:lnTo>
                <a:lnTo>
                  <a:pt x="140" y="2952"/>
                </a:lnTo>
                <a:lnTo>
                  <a:pt x="146" y="2952"/>
                </a:lnTo>
                <a:lnTo>
                  <a:pt x="152" y="2952"/>
                </a:lnTo>
                <a:lnTo>
                  <a:pt x="158" y="2952"/>
                </a:lnTo>
                <a:lnTo>
                  <a:pt x="163" y="2952"/>
                </a:lnTo>
                <a:lnTo>
                  <a:pt x="170" y="2952"/>
                </a:lnTo>
                <a:lnTo>
                  <a:pt x="176" y="2952"/>
                </a:lnTo>
                <a:lnTo>
                  <a:pt x="181" y="2952"/>
                </a:lnTo>
                <a:lnTo>
                  <a:pt x="187" y="2952"/>
                </a:lnTo>
                <a:lnTo>
                  <a:pt x="194" y="2951"/>
                </a:lnTo>
                <a:lnTo>
                  <a:pt x="199" y="2951"/>
                </a:lnTo>
                <a:lnTo>
                  <a:pt x="205" y="2951"/>
                </a:lnTo>
                <a:lnTo>
                  <a:pt x="210" y="2951"/>
                </a:lnTo>
                <a:lnTo>
                  <a:pt x="216" y="2951"/>
                </a:lnTo>
                <a:lnTo>
                  <a:pt x="223" y="2951"/>
                </a:lnTo>
                <a:lnTo>
                  <a:pt x="228" y="2951"/>
                </a:lnTo>
                <a:lnTo>
                  <a:pt x="234" y="2951"/>
                </a:lnTo>
                <a:lnTo>
                  <a:pt x="240" y="2951"/>
                </a:lnTo>
                <a:lnTo>
                  <a:pt x="246" y="2950"/>
                </a:lnTo>
                <a:lnTo>
                  <a:pt x="252" y="2950"/>
                </a:lnTo>
                <a:lnTo>
                  <a:pt x="257" y="2950"/>
                </a:lnTo>
                <a:lnTo>
                  <a:pt x="263" y="2950"/>
                </a:lnTo>
                <a:lnTo>
                  <a:pt x="270" y="2950"/>
                </a:lnTo>
                <a:lnTo>
                  <a:pt x="275" y="2950"/>
                </a:lnTo>
                <a:lnTo>
                  <a:pt x="281" y="2950"/>
                </a:lnTo>
                <a:lnTo>
                  <a:pt x="287" y="2949"/>
                </a:lnTo>
                <a:lnTo>
                  <a:pt x="292" y="2949"/>
                </a:lnTo>
                <a:lnTo>
                  <a:pt x="299" y="2949"/>
                </a:lnTo>
                <a:lnTo>
                  <a:pt x="305" y="2949"/>
                </a:lnTo>
                <a:lnTo>
                  <a:pt x="310" y="2949"/>
                </a:lnTo>
                <a:lnTo>
                  <a:pt x="316" y="2947"/>
                </a:lnTo>
                <a:lnTo>
                  <a:pt x="322" y="2947"/>
                </a:lnTo>
                <a:lnTo>
                  <a:pt x="328" y="2947"/>
                </a:lnTo>
                <a:lnTo>
                  <a:pt x="334" y="2947"/>
                </a:lnTo>
                <a:lnTo>
                  <a:pt x="339" y="2947"/>
                </a:lnTo>
                <a:lnTo>
                  <a:pt x="346" y="2946"/>
                </a:lnTo>
                <a:lnTo>
                  <a:pt x="352" y="2946"/>
                </a:lnTo>
                <a:lnTo>
                  <a:pt x="357" y="2946"/>
                </a:lnTo>
                <a:lnTo>
                  <a:pt x="363" y="2946"/>
                </a:lnTo>
                <a:lnTo>
                  <a:pt x="368" y="2945"/>
                </a:lnTo>
                <a:lnTo>
                  <a:pt x="375" y="2945"/>
                </a:lnTo>
                <a:lnTo>
                  <a:pt x="381" y="2945"/>
                </a:lnTo>
                <a:lnTo>
                  <a:pt x="386" y="2943"/>
                </a:lnTo>
                <a:lnTo>
                  <a:pt x="392" y="2943"/>
                </a:lnTo>
                <a:lnTo>
                  <a:pt x="399" y="2943"/>
                </a:lnTo>
                <a:lnTo>
                  <a:pt x="404" y="2943"/>
                </a:lnTo>
                <a:lnTo>
                  <a:pt x="410" y="2942"/>
                </a:lnTo>
                <a:lnTo>
                  <a:pt x="415" y="2942"/>
                </a:lnTo>
                <a:lnTo>
                  <a:pt x="422" y="2941"/>
                </a:lnTo>
                <a:lnTo>
                  <a:pt x="428" y="2941"/>
                </a:lnTo>
                <a:lnTo>
                  <a:pt x="433" y="2941"/>
                </a:lnTo>
                <a:lnTo>
                  <a:pt x="439" y="2940"/>
                </a:lnTo>
                <a:lnTo>
                  <a:pt x="446" y="2940"/>
                </a:lnTo>
                <a:lnTo>
                  <a:pt x="451" y="2940"/>
                </a:lnTo>
                <a:lnTo>
                  <a:pt x="457" y="2938"/>
                </a:lnTo>
                <a:lnTo>
                  <a:pt x="463" y="2938"/>
                </a:lnTo>
                <a:lnTo>
                  <a:pt x="468" y="2937"/>
                </a:lnTo>
                <a:lnTo>
                  <a:pt x="475" y="2937"/>
                </a:lnTo>
                <a:lnTo>
                  <a:pt x="480" y="2936"/>
                </a:lnTo>
                <a:lnTo>
                  <a:pt x="486" y="2936"/>
                </a:lnTo>
                <a:lnTo>
                  <a:pt x="492" y="2935"/>
                </a:lnTo>
                <a:lnTo>
                  <a:pt x="498" y="2935"/>
                </a:lnTo>
                <a:lnTo>
                  <a:pt x="504" y="2933"/>
                </a:lnTo>
                <a:lnTo>
                  <a:pt x="510" y="2933"/>
                </a:lnTo>
                <a:lnTo>
                  <a:pt x="515" y="2932"/>
                </a:lnTo>
                <a:lnTo>
                  <a:pt x="522" y="2932"/>
                </a:lnTo>
                <a:lnTo>
                  <a:pt x="527" y="2931"/>
                </a:lnTo>
                <a:lnTo>
                  <a:pt x="533" y="2931"/>
                </a:lnTo>
                <a:lnTo>
                  <a:pt x="539" y="2930"/>
                </a:lnTo>
                <a:lnTo>
                  <a:pt x="544" y="2928"/>
                </a:lnTo>
                <a:lnTo>
                  <a:pt x="551" y="2928"/>
                </a:lnTo>
                <a:lnTo>
                  <a:pt x="557" y="2927"/>
                </a:lnTo>
                <a:lnTo>
                  <a:pt x="562" y="2926"/>
                </a:lnTo>
                <a:lnTo>
                  <a:pt x="568" y="2926"/>
                </a:lnTo>
                <a:lnTo>
                  <a:pt x="574" y="2924"/>
                </a:lnTo>
                <a:lnTo>
                  <a:pt x="580" y="2923"/>
                </a:lnTo>
                <a:lnTo>
                  <a:pt x="586" y="2922"/>
                </a:lnTo>
                <a:lnTo>
                  <a:pt x="591" y="2922"/>
                </a:lnTo>
                <a:lnTo>
                  <a:pt x="598" y="2921"/>
                </a:lnTo>
                <a:lnTo>
                  <a:pt x="604" y="2919"/>
                </a:lnTo>
                <a:lnTo>
                  <a:pt x="609" y="2918"/>
                </a:lnTo>
                <a:lnTo>
                  <a:pt x="615" y="2917"/>
                </a:lnTo>
                <a:lnTo>
                  <a:pt x="622" y="2916"/>
                </a:lnTo>
                <a:lnTo>
                  <a:pt x="627" y="2914"/>
                </a:lnTo>
                <a:lnTo>
                  <a:pt x="633" y="2913"/>
                </a:lnTo>
                <a:lnTo>
                  <a:pt x="638" y="2912"/>
                </a:lnTo>
                <a:lnTo>
                  <a:pt x="644" y="2911"/>
                </a:lnTo>
                <a:lnTo>
                  <a:pt x="651" y="2909"/>
                </a:lnTo>
                <a:lnTo>
                  <a:pt x="656" y="2908"/>
                </a:lnTo>
                <a:lnTo>
                  <a:pt x="662" y="2907"/>
                </a:lnTo>
                <a:lnTo>
                  <a:pt x="668" y="2905"/>
                </a:lnTo>
                <a:lnTo>
                  <a:pt x="674" y="2904"/>
                </a:lnTo>
                <a:lnTo>
                  <a:pt x="680" y="2903"/>
                </a:lnTo>
                <a:lnTo>
                  <a:pt x="685" y="2902"/>
                </a:lnTo>
                <a:lnTo>
                  <a:pt x="691" y="2899"/>
                </a:lnTo>
                <a:lnTo>
                  <a:pt x="698" y="2898"/>
                </a:lnTo>
                <a:lnTo>
                  <a:pt x="703" y="2897"/>
                </a:lnTo>
                <a:lnTo>
                  <a:pt x="709" y="2895"/>
                </a:lnTo>
                <a:lnTo>
                  <a:pt x="715" y="2893"/>
                </a:lnTo>
                <a:lnTo>
                  <a:pt x="720" y="2892"/>
                </a:lnTo>
                <a:lnTo>
                  <a:pt x="727" y="2889"/>
                </a:lnTo>
                <a:lnTo>
                  <a:pt x="733" y="2888"/>
                </a:lnTo>
                <a:lnTo>
                  <a:pt x="738" y="2886"/>
                </a:lnTo>
                <a:lnTo>
                  <a:pt x="744" y="2884"/>
                </a:lnTo>
                <a:lnTo>
                  <a:pt x="750" y="2881"/>
                </a:lnTo>
                <a:lnTo>
                  <a:pt x="756" y="2880"/>
                </a:lnTo>
                <a:lnTo>
                  <a:pt x="762" y="2878"/>
                </a:lnTo>
                <a:lnTo>
                  <a:pt x="767" y="2876"/>
                </a:lnTo>
                <a:lnTo>
                  <a:pt x="774" y="2874"/>
                </a:lnTo>
                <a:lnTo>
                  <a:pt x="780" y="2871"/>
                </a:lnTo>
                <a:lnTo>
                  <a:pt x="785" y="2869"/>
                </a:lnTo>
                <a:lnTo>
                  <a:pt x="791" y="2868"/>
                </a:lnTo>
                <a:lnTo>
                  <a:pt x="796" y="2865"/>
                </a:lnTo>
                <a:lnTo>
                  <a:pt x="803" y="2862"/>
                </a:lnTo>
                <a:lnTo>
                  <a:pt x="809" y="2860"/>
                </a:lnTo>
                <a:lnTo>
                  <a:pt x="814" y="2857"/>
                </a:lnTo>
                <a:lnTo>
                  <a:pt x="820" y="2855"/>
                </a:lnTo>
                <a:lnTo>
                  <a:pt x="827" y="2852"/>
                </a:lnTo>
                <a:lnTo>
                  <a:pt x="832" y="2850"/>
                </a:lnTo>
                <a:lnTo>
                  <a:pt x="838" y="2846"/>
                </a:lnTo>
                <a:lnTo>
                  <a:pt x="843" y="2843"/>
                </a:lnTo>
                <a:lnTo>
                  <a:pt x="850" y="2841"/>
                </a:lnTo>
                <a:lnTo>
                  <a:pt x="856" y="2838"/>
                </a:lnTo>
                <a:lnTo>
                  <a:pt x="861" y="2835"/>
                </a:lnTo>
                <a:lnTo>
                  <a:pt x="867" y="2832"/>
                </a:lnTo>
                <a:lnTo>
                  <a:pt x="874" y="2828"/>
                </a:lnTo>
                <a:lnTo>
                  <a:pt x="879" y="2826"/>
                </a:lnTo>
                <a:lnTo>
                  <a:pt x="885" y="2822"/>
                </a:lnTo>
                <a:lnTo>
                  <a:pt x="891" y="2818"/>
                </a:lnTo>
                <a:lnTo>
                  <a:pt x="896" y="2816"/>
                </a:lnTo>
                <a:lnTo>
                  <a:pt x="903" y="2812"/>
                </a:lnTo>
                <a:lnTo>
                  <a:pt x="908" y="2808"/>
                </a:lnTo>
                <a:lnTo>
                  <a:pt x="914" y="2804"/>
                </a:lnTo>
                <a:lnTo>
                  <a:pt x="920" y="2800"/>
                </a:lnTo>
                <a:lnTo>
                  <a:pt x="926" y="2797"/>
                </a:lnTo>
                <a:lnTo>
                  <a:pt x="932" y="2793"/>
                </a:lnTo>
                <a:lnTo>
                  <a:pt x="938" y="2789"/>
                </a:lnTo>
                <a:lnTo>
                  <a:pt x="943" y="2785"/>
                </a:lnTo>
                <a:lnTo>
                  <a:pt x="950" y="2781"/>
                </a:lnTo>
                <a:lnTo>
                  <a:pt x="955" y="2776"/>
                </a:lnTo>
                <a:lnTo>
                  <a:pt x="961" y="2773"/>
                </a:lnTo>
                <a:lnTo>
                  <a:pt x="967" y="2769"/>
                </a:lnTo>
                <a:lnTo>
                  <a:pt x="972" y="2764"/>
                </a:lnTo>
                <a:lnTo>
                  <a:pt x="979" y="2760"/>
                </a:lnTo>
                <a:lnTo>
                  <a:pt x="985" y="2755"/>
                </a:lnTo>
                <a:lnTo>
                  <a:pt x="990" y="2750"/>
                </a:lnTo>
                <a:lnTo>
                  <a:pt x="996" y="2745"/>
                </a:lnTo>
                <a:lnTo>
                  <a:pt x="1003" y="2741"/>
                </a:lnTo>
                <a:lnTo>
                  <a:pt x="1008" y="2736"/>
                </a:lnTo>
                <a:lnTo>
                  <a:pt x="1014" y="2731"/>
                </a:lnTo>
                <a:lnTo>
                  <a:pt x="1019" y="2726"/>
                </a:lnTo>
                <a:lnTo>
                  <a:pt x="1026" y="2721"/>
                </a:lnTo>
                <a:lnTo>
                  <a:pt x="1032" y="2714"/>
                </a:lnTo>
                <a:lnTo>
                  <a:pt x="1037" y="2709"/>
                </a:lnTo>
                <a:lnTo>
                  <a:pt x="1043" y="2704"/>
                </a:lnTo>
                <a:lnTo>
                  <a:pt x="1050" y="2698"/>
                </a:lnTo>
                <a:lnTo>
                  <a:pt x="1055" y="2693"/>
                </a:lnTo>
                <a:lnTo>
                  <a:pt x="1061" y="2686"/>
                </a:lnTo>
                <a:lnTo>
                  <a:pt x="1066" y="2680"/>
                </a:lnTo>
                <a:lnTo>
                  <a:pt x="1072" y="2675"/>
                </a:lnTo>
                <a:lnTo>
                  <a:pt x="1079" y="2669"/>
                </a:lnTo>
                <a:lnTo>
                  <a:pt x="1084" y="2662"/>
                </a:lnTo>
                <a:lnTo>
                  <a:pt x="1090" y="2656"/>
                </a:lnTo>
                <a:lnTo>
                  <a:pt x="1096" y="2650"/>
                </a:lnTo>
                <a:lnTo>
                  <a:pt x="1102" y="2642"/>
                </a:lnTo>
                <a:lnTo>
                  <a:pt x="1108" y="2636"/>
                </a:lnTo>
                <a:lnTo>
                  <a:pt x="1113" y="2630"/>
                </a:lnTo>
                <a:lnTo>
                  <a:pt x="1119" y="2622"/>
                </a:lnTo>
                <a:lnTo>
                  <a:pt x="1126" y="2616"/>
                </a:lnTo>
                <a:lnTo>
                  <a:pt x="1131" y="2608"/>
                </a:lnTo>
                <a:lnTo>
                  <a:pt x="1137" y="2602"/>
                </a:lnTo>
                <a:lnTo>
                  <a:pt x="1143" y="2594"/>
                </a:lnTo>
                <a:lnTo>
                  <a:pt x="1148" y="2586"/>
                </a:lnTo>
                <a:lnTo>
                  <a:pt x="1155" y="2579"/>
                </a:lnTo>
                <a:lnTo>
                  <a:pt x="1161" y="2571"/>
                </a:lnTo>
                <a:lnTo>
                  <a:pt x="1166" y="2564"/>
                </a:lnTo>
                <a:lnTo>
                  <a:pt x="1172" y="2555"/>
                </a:lnTo>
                <a:lnTo>
                  <a:pt x="1178" y="2547"/>
                </a:lnTo>
                <a:lnTo>
                  <a:pt x="1184" y="2538"/>
                </a:lnTo>
                <a:lnTo>
                  <a:pt x="1190" y="2531"/>
                </a:lnTo>
                <a:lnTo>
                  <a:pt x="1195" y="2522"/>
                </a:lnTo>
                <a:lnTo>
                  <a:pt x="1202" y="2514"/>
                </a:lnTo>
                <a:lnTo>
                  <a:pt x="1208" y="2505"/>
                </a:lnTo>
                <a:lnTo>
                  <a:pt x="1213" y="2497"/>
                </a:lnTo>
                <a:lnTo>
                  <a:pt x="1219" y="2488"/>
                </a:lnTo>
                <a:lnTo>
                  <a:pt x="1224" y="2479"/>
                </a:lnTo>
                <a:lnTo>
                  <a:pt x="1231" y="2469"/>
                </a:lnTo>
                <a:lnTo>
                  <a:pt x="1237" y="2460"/>
                </a:lnTo>
                <a:lnTo>
                  <a:pt x="1242" y="2450"/>
                </a:lnTo>
                <a:lnTo>
                  <a:pt x="1248" y="2441"/>
                </a:lnTo>
                <a:lnTo>
                  <a:pt x="1255" y="2431"/>
                </a:lnTo>
                <a:lnTo>
                  <a:pt x="1260" y="2422"/>
                </a:lnTo>
                <a:lnTo>
                  <a:pt x="1266" y="2412"/>
                </a:lnTo>
                <a:lnTo>
                  <a:pt x="1272" y="2402"/>
                </a:lnTo>
                <a:lnTo>
                  <a:pt x="1278" y="2392"/>
                </a:lnTo>
                <a:lnTo>
                  <a:pt x="1284" y="2380"/>
                </a:lnTo>
                <a:lnTo>
                  <a:pt x="1289" y="2370"/>
                </a:lnTo>
                <a:lnTo>
                  <a:pt x="1295" y="2360"/>
                </a:lnTo>
                <a:lnTo>
                  <a:pt x="1302" y="2348"/>
                </a:lnTo>
                <a:lnTo>
                  <a:pt x="1307" y="2338"/>
                </a:lnTo>
                <a:lnTo>
                  <a:pt x="1313" y="2327"/>
                </a:lnTo>
                <a:lnTo>
                  <a:pt x="1319" y="2316"/>
                </a:lnTo>
                <a:lnTo>
                  <a:pt x="1324" y="2304"/>
                </a:lnTo>
                <a:lnTo>
                  <a:pt x="1331" y="2293"/>
                </a:lnTo>
                <a:lnTo>
                  <a:pt x="1336" y="2281"/>
                </a:lnTo>
                <a:lnTo>
                  <a:pt x="1342" y="2270"/>
                </a:lnTo>
                <a:lnTo>
                  <a:pt x="1348" y="2259"/>
                </a:lnTo>
                <a:lnTo>
                  <a:pt x="1354" y="2246"/>
                </a:lnTo>
                <a:lnTo>
                  <a:pt x="1360" y="2235"/>
                </a:lnTo>
                <a:lnTo>
                  <a:pt x="1366" y="2222"/>
                </a:lnTo>
                <a:lnTo>
                  <a:pt x="1371" y="2210"/>
                </a:lnTo>
                <a:lnTo>
                  <a:pt x="1378" y="2198"/>
                </a:lnTo>
                <a:lnTo>
                  <a:pt x="1383" y="2185"/>
                </a:lnTo>
                <a:lnTo>
                  <a:pt x="1389" y="2173"/>
                </a:lnTo>
                <a:lnTo>
                  <a:pt x="1395" y="2160"/>
                </a:lnTo>
                <a:lnTo>
                  <a:pt x="1400" y="2146"/>
                </a:lnTo>
                <a:lnTo>
                  <a:pt x="1407" y="2133"/>
                </a:lnTo>
                <a:lnTo>
                  <a:pt x="1413" y="2121"/>
                </a:lnTo>
                <a:lnTo>
                  <a:pt x="1418" y="2107"/>
                </a:lnTo>
                <a:lnTo>
                  <a:pt x="1424" y="2094"/>
                </a:lnTo>
                <a:lnTo>
                  <a:pt x="1431" y="2080"/>
                </a:lnTo>
                <a:lnTo>
                  <a:pt x="1436" y="2066"/>
                </a:lnTo>
                <a:lnTo>
                  <a:pt x="1442" y="2052"/>
                </a:lnTo>
                <a:lnTo>
                  <a:pt x="1447" y="2038"/>
                </a:lnTo>
                <a:lnTo>
                  <a:pt x="1454" y="2024"/>
                </a:lnTo>
                <a:lnTo>
                  <a:pt x="1460" y="2010"/>
                </a:lnTo>
                <a:lnTo>
                  <a:pt x="1465" y="1995"/>
                </a:lnTo>
                <a:lnTo>
                  <a:pt x="1471" y="1981"/>
                </a:lnTo>
                <a:lnTo>
                  <a:pt x="1478" y="1966"/>
                </a:lnTo>
                <a:lnTo>
                  <a:pt x="1483" y="1952"/>
                </a:lnTo>
                <a:lnTo>
                  <a:pt x="1489" y="1937"/>
                </a:lnTo>
                <a:lnTo>
                  <a:pt x="1494" y="1922"/>
                </a:lnTo>
                <a:lnTo>
                  <a:pt x="1500" y="1907"/>
                </a:lnTo>
                <a:lnTo>
                  <a:pt x="1507" y="1891"/>
                </a:lnTo>
                <a:lnTo>
                  <a:pt x="1512" y="1876"/>
                </a:lnTo>
                <a:lnTo>
                  <a:pt x="1518" y="1861"/>
                </a:lnTo>
                <a:lnTo>
                  <a:pt x="1524" y="1846"/>
                </a:lnTo>
                <a:lnTo>
                  <a:pt x="1530" y="1831"/>
                </a:lnTo>
                <a:lnTo>
                  <a:pt x="1536" y="1814"/>
                </a:lnTo>
                <a:lnTo>
                  <a:pt x="1542" y="1799"/>
                </a:lnTo>
                <a:lnTo>
                  <a:pt x="1547" y="1783"/>
                </a:lnTo>
                <a:lnTo>
                  <a:pt x="1554" y="1767"/>
                </a:lnTo>
                <a:lnTo>
                  <a:pt x="1559" y="1751"/>
                </a:lnTo>
                <a:lnTo>
                  <a:pt x="1565" y="1734"/>
                </a:lnTo>
                <a:lnTo>
                  <a:pt x="1571" y="1718"/>
                </a:lnTo>
                <a:lnTo>
                  <a:pt x="1576" y="1702"/>
                </a:lnTo>
                <a:lnTo>
                  <a:pt x="1583" y="1685"/>
                </a:lnTo>
                <a:lnTo>
                  <a:pt x="1589" y="1669"/>
                </a:lnTo>
                <a:lnTo>
                  <a:pt x="1594" y="1652"/>
                </a:lnTo>
                <a:lnTo>
                  <a:pt x="1600" y="1636"/>
                </a:lnTo>
                <a:lnTo>
                  <a:pt x="1606" y="1619"/>
                </a:lnTo>
                <a:lnTo>
                  <a:pt x="1612" y="1602"/>
                </a:lnTo>
                <a:lnTo>
                  <a:pt x="1618" y="1585"/>
                </a:lnTo>
                <a:lnTo>
                  <a:pt x="1623" y="1569"/>
                </a:lnTo>
                <a:lnTo>
                  <a:pt x="1630" y="1551"/>
                </a:lnTo>
                <a:lnTo>
                  <a:pt x="1636" y="1533"/>
                </a:lnTo>
                <a:lnTo>
                  <a:pt x="1641" y="1517"/>
                </a:lnTo>
                <a:lnTo>
                  <a:pt x="1647" y="1499"/>
                </a:lnTo>
                <a:lnTo>
                  <a:pt x="1652" y="1481"/>
                </a:lnTo>
                <a:lnTo>
                  <a:pt x="1659" y="1465"/>
                </a:lnTo>
                <a:lnTo>
                  <a:pt x="1665" y="1447"/>
                </a:lnTo>
                <a:lnTo>
                  <a:pt x="1670" y="1429"/>
                </a:lnTo>
                <a:lnTo>
                  <a:pt x="1676" y="1412"/>
                </a:lnTo>
                <a:lnTo>
                  <a:pt x="1683" y="1394"/>
                </a:lnTo>
                <a:lnTo>
                  <a:pt x="1688" y="1376"/>
                </a:lnTo>
                <a:lnTo>
                  <a:pt x="1694" y="1359"/>
                </a:lnTo>
                <a:lnTo>
                  <a:pt x="1700" y="1341"/>
                </a:lnTo>
                <a:lnTo>
                  <a:pt x="1706" y="1323"/>
                </a:lnTo>
                <a:lnTo>
                  <a:pt x="1712" y="1305"/>
                </a:lnTo>
                <a:lnTo>
                  <a:pt x="1717" y="1288"/>
                </a:lnTo>
                <a:lnTo>
                  <a:pt x="1723" y="1270"/>
                </a:lnTo>
                <a:lnTo>
                  <a:pt x="1730" y="1252"/>
                </a:lnTo>
                <a:lnTo>
                  <a:pt x="1735" y="1234"/>
                </a:lnTo>
                <a:lnTo>
                  <a:pt x="1741" y="1217"/>
                </a:lnTo>
                <a:lnTo>
                  <a:pt x="1747" y="1199"/>
                </a:lnTo>
                <a:lnTo>
                  <a:pt x="1752" y="1180"/>
                </a:lnTo>
                <a:lnTo>
                  <a:pt x="1759" y="1162"/>
                </a:lnTo>
                <a:lnTo>
                  <a:pt x="1764" y="1145"/>
                </a:lnTo>
                <a:lnTo>
                  <a:pt x="1770" y="1127"/>
                </a:lnTo>
                <a:lnTo>
                  <a:pt x="1776" y="1109"/>
                </a:lnTo>
                <a:lnTo>
                  <a:pt x="1782" y="1091"/>
                </a:lnTo>
                <a:lnTo>
                  <a:pt x="1788" y="1072"/>
                </a:lnTo>
                <a:lnTo>
                  <a:pt x="1794" y="1055"/>
                </a:lnTo>
                <a:lnTo>
                  <a:pt x="1799" y="1037"/>
                </a:lnTo>
                <a:lnTo>
                  <a:pt x="1806" y="1019"/>
                </a:lnTo>
                <a:lnTo>
                  <a:pt x="1811" y="1002"/>
                </a:lnTo>
                <a:lnTo>
                  <a:pt x="1817" y="984"/>
                </a:lnTo>
                <a:lnTo>
                  <a:pt x="1823" y="966"/>
                </a:lnTo>
                <a:lnTo>
                  <a:pt x="1828" y="948"/>
                </a:lnTo>
                <a:lnTo>
                  <a:pt x="1835" y="931"/>
                </a:lnTo>
                <a:lnTo>
                  <a:pt x="1841" y="913"/>
                </a:lnTo>
                <a:lnTo>
                  <a:pt x="1846" y="895"/>
                </a:lnTo>
                <a:lnTo>
                  <a:pt x="1852" y="879"/>
                </a:lnTo>
                <a:lnTo>
                  <a:pt x="1859" y="861"/>
                </a:lnTo>
                <a:lnTo>
                  <a:pt x="1864" y="843"/>
                </a:lnTo>
                <a:lnTo>
                  <a:pt x="1870" y="827"/>
                </a:lnTo>
                <a:lnTo>
                  <a:pt x="1875" y="809"/>
                </a:lnTo>
                <a:lnTo>
                  <a:pt x="1882" y="791"/>
                </a:lnTo>
                <a:lnTo>
                  <a:pt x="1888" y="775"/>
                </a:lnTo>
                <a:lnTo>
                  <a:pt x="1893" y="758"/>
                </a:lnTo>
                <a:lnTo>
                  <a:pt x="1899" y="741"/>
                </a:lnTo>
                <a:lnTo>
                  <a:pt x="1906" y="724"/>
                </a:lnTo>
                <a:lnTo>
                  <a:pt x="1911" y="708"/>
                </a:lnTo>
                <a:lnTo>
                  <a:pt x="1917" y="691"/>
                </a:lnTo>
                <a:lnTo>
                  <a:pt x="1922" y="675"/>
                </a:lnTo>
                <a:lnTo>
                  <a:pt x="1928" y="658"/>
                </a:lnTo>
                <a:lnTo>
                  <a:pt x="1935" y="642"/>
                </a:lnTo>
                <a:lnTo>
                  <a:pt x="1940" y="626"/>
                </a:lnTo>
                <a:lnTo>
                  <a:pt x="1946" y="609"/>
                </a:lnTo>
                <a:lnTo>
                  <a:pt x="1952" y="594"/>
                </a:lnTo>
                <a:lnTo>
                  <a:pt x="1958" y="577"/>
                </a:lnTo>
                <a:lnTo>
                  <a:pt x="1964" y="562"/>
                </a:lnTo>
                <a:lnTo>
                  <a:pt x="1970" y="547"/>
                </a:lnTo>
                <a:lnTo>
                  <a:pt x="1975" y="532"/>
                </a:lnTo>
                <a:lnTo>
                  <a:pt x="1982" y="517"/>
                </a:lnTo>
                <a:lnTo>
                  <a:pt x="1987" y="501"/>
                </a:lnTo>
                <a:lnTo>
                  <a:pt x="1993" y="486"/>
                </a:lnTo>
                <a:lnTo>
                  <a:pt x="1999" y="472"/>
                </a:lnTo>
                <a:lnTo>
                  <a:pt x="2004" y="457"/>
                </a:lnTo>
                <a:lnTo>
                  <a:pt x="2011" y="443"/>
                </a:lnTo>
                <a:lnTo>
                  <a:pt x="2017" y="428"/>
                </a:lnTo>
                <a:lnTo>
                  <a:pt x="2022" y="414"/>
                </a:lnTo>
                <a:lnTo>
                  <a:pt x="2028" y="400"/>
                </a:lnTo>
                <a:lnTo>
                  <a:pt x="2034" y="386"/>
                </a:lnTo>
                <a:lnTo>
                  <a:pt x="2040" y="374"/>
                </a:lnTo>
                <a:lnTo>
                  <a:pt x="2046" y="360"/>
                </a:lnTo>
                <a:lnTo>
                  <a:pt x="2051" y="347"/>
                </a:lnTo>
                <a:lnTo>
                  <a:pt x="2058" y="334"/>
                </a:lnTo>
                <a:lnTo>
                  <a:pt x="2064" y="322"/>
                </a:lnTo>
                <a:lnTo>
                  <a:pt x="2069" y="309"/>
                </a:lnTo>
                <a:lnTo>
                  <a:pt x="2075" y="296"/>
                </a:lnTo>
                <a:lnTo>
                  <a:pt x="2080" y="284"/>
                </a:lnTo>
                <a:lnTo>
                  <a:pt x="2087" y="272"/>
                </a:lnTo>
                <a:lnTo>
                  <a:pt x="2093" y="261"/>
                </a:lnTo>
                <a:lnTo>
                  <a:pt x="2098" y="250"/>
                </a:lnTo>
                <a:lnTo>
                  <a:pt x="2104" y="238"/>
                </a:lnTo>
                <a:lnTo>
                  <a:pt x="2111" y="227"/>
                </a:lnTo>
                <a:lnTo>
                  <a:pt x="2116" y="217"/>
                </a:lnTo>
                <a:lnTo>
                  <a:pt x="2122" y="205"/>
                </a:lnTo>
                <a:lnTo>
                  <a:pt x="2128" y="195"/>
                </a:lnTo>
                <a:lnTo>
                  <a:pt x="2134" y="185"/>
                </a:lnTo>
                <a:lnTo>
                  <a:pt x="2140" y="175"/>
                </a:lnTo>
                <a:lnTo>
                  <a:pt x="2145" y="166"/>
                </a:lnTo>
                <a:lnTo>
                  <a:pt x="2151" y="156"/>
                </a:lnTo>
                <a:lnTo>
                  <a:pt x="2158" y="147"/>
                </a:lnTo>
                <a:lnTo>
                  <a:pt x="2163" y="138"/>
                </a:lnTo>
                <a:lnTo>
                  <a:pt x="2169" y="129"/>
                </a:lnTo>
                <a:lnTo>
                  <a:pt x="2175" y="122"/>
                </a:lnTo>
                <a:lnTo>
                  <a:pt x="2180" y="113"/>
                </a:lnTo>
                <a:lnTo>
                  <a:pt x="2187" y="105"/>
                </a:lnTo>
                <a:lnTo>
                  <a:pt x="2192" y="98"/>
                </a:lnTo>
                <a:lnTo>
                  <a:pt x="2198" y="90"/>
                </a:lnTo>
                <a:lnTo>
                  <a:pt x="2204" y="84"/>
                </a:lnTo>
                <a:lnTo>
                  <a:pt x="2210" y="76"/>
                </a:lnTo>
                <a:lnTo>
                  <a:pt x="2216" y="70"/>
                </a:lnTo>
                <a:lnTo>
                  <a:pt x="2222" y="63"/>
                </a:lnTo>
                <a:lnTo>
                  <a:pt x="2227" y="58"/>
                </a:lnTo>
                <a:lnTo>
                  <a:pt x="2234" y="52"/>
                </a:lnTo>
                <a:lnTo>
                  <a:pt x="2240" y="47"/>
                </a:lnTo>
                <a:lnTo>
                  <a:pt x="2245" y="42"/>
                </a:lnTo>
                <a:lnTo>
                  <a:pt x="2251" y="37"/>
                </a:lnTo>
                <a:lnTo>
                  <a:pt x="2256" y="33"/>
                </a:lnTo>
                <a:lnTo>
                  <a:pt x="2263" y="28"/>
                </a:lnTo>
                <a:lnTo>
                  <a:pt x="2269" y="24"/>
                </a:lnTo>
                <a:lnTo>
                  <a:pt x="2274" y="20"/>
                </a:lnTo>
                <a:lnTo>
                  <a:pt x="2280" y="18"/>
                </a:lnTo>
                <a:lnTo>
                  <a:pt x="2287" y="14"/>
                </a:lnTo>
                <a:lnTo>
                  <a:pt x="2292" y="12"/>
                </a:lnTo>
                <a:lnTo>
                  <a:pt x="2298" y="9"/>
                </a:lnTo>
                <a:lnTo>
                  <a:pt x="2303" y="6"/>
                </a:lnTo>
                <a:lnTo>
                  <a:pt x="2310" y="5"/>
                </a:lnTo>
                <a:lnTo>
                  <a:pt x="2316" y="3"/>
                </a:lnTo>
                <a:lnTo>
                  <a:pt x="2321" y="1"/>
                </a:lnTo>
                <a:lnTo>
                  <a:pt x="2327" y="1"/>
                </a:lnTo>
                <a:lnTo>
                  <a:pt x="2334" y="0"/>
                </a:lnTo>
                <a:lnTo>
                  <a:pt x="2339" y="0"/>
                </a:lnTo>
                <a:lnTo>
                  <a:pt x="2345" y="0"/>
                </a:lnTo>
                <a:lnTo>
                  <a:pt x="2350" y="0"/>
                </a:lnTo>
                <a:lnTo>
                  <a:pt x="2356" y="0"/>
                </a:lnTo>
                <a:lnTo>
                  <a:pt x="2363" y="1"/>
                </a:lnTo>
                <a:lnTo>
                  <a:pt x="2368" y="1"/>
                </a:lnTo>
                <a:lnTo>
                  <a:pt x="2374" y="3"/>
                </a:lnTo>
                <a:lnTo>
                  <a:pt x="2380" y="5"/>
                </a:lnTo>
                <a:lnTo>
                  <a:pt x="2386" y="6"/>
                </a:lnTo>
                <a:lnTo>
                  <a:pt x="2392" y="9"/>
                </a:lnTo>
                <a:lnTo>
                  <a:pt x="2398" y="12"/>
                </a:lnTo>
                <a:lnTo>
                  <a:pt x="2403" y="14"/>
                </a:lnTo>
                <a:lnTo>
                  <a:pt x="2410" y="18"/>
                </a:lnTo>
                <a:lnTo>
                  <a:pt x="2415" y="20"/>
                </a:lnTo>
                <a:lnTo>
                  <a:pt x="2421" y="24"/>
                </a:lnTo>
                <a:lnTo>
                  <a:pt x="2427" y="28"/>
                </a:lnTo>
                <a:lnTo>
                  <a:pt x="2432" y="33"/>
                </a:lnTo>
                <a:lnTo>
                  <a:pt x="2439" y="37"/>
                </a:lnTo>
                <a:lnTo>
                  <a:pt x="2445" y="42"/>
                </a:lnTo>
                <a:lnTo>
                  <a:pt x="2450" y="47"/>
                </a:lnTo>
                <a:lnTo>
                  <a:pt x="2456" y="52"/>
                </a:lnTo>
                <a:lnTo>
                  <a:pt x="2462" y="58"/>
                </a:lnTo>
                <a:lnTo>
                  <a:pt x="2468" y="63"/>
                </a:lnTo>
                <a:lnTo>
                  <a:pt x="2474" y="70"/>
                </a:lnTo>
                <a:lnTo>
                  <a:pt x="2479" y="76"/>
                </a:lnTo>
                <a:lnTo>
                  <a:pt x="2486" y="84"/>
                </a:lnTo>
                <a:lnTo>
                  <a:pt x="2492" y="90"/>
                </a:lnTo>
                <a:lnTo>
                  <a:pt x="2497" y="98"/>
                </a:lnTo>
                <a:lnTo>
                  <a:pt x="2503" y="105"/>
                </a:lnTo>
                <a:lnTo>
                  <a:pt x="2510" y="113"/>
                </a:lnTo>
                <a:lnTo>
                  <a:pt x="2515" y="122"/>
                </a:lnTo>
                <a:lnTo>
                  <a:pt x="2521" y="129"/>
                </a:lnTo>
                <a:lnTo>
                  <a:pt x="2526" y="138"/>
                </a:lnTo>
                <a:lnTo>
                  <a:pt x="2532" y="147"/>
                </a:lnTo>
                <a:lnTo>
                  <a:pt x="2539" y="156"/>
                </a:lnTo>
                <a:lnTo>
                  <a:pt x="2544" y="166"/>
                </a:lnTo>
                <a:lnTo>
                  <a:pt x="2550" y="175"/>
                </a:lnTo>
                <a:lnTo>
                  <a:pt x="2556" y="185"/>
                </a:lnTo>
                <a:lnTo>
                  <a:pt x="2562" y="195"/>
                </a:lnTo>
                <a:lnTo>
                  <a:pt x="2568" y="205"/>
                </a:lnTo>
                <a:lnTo>
                  <a:pt x="2573" y="217"/>
                </a:lnTo>
                <a:lnTo>
                  <a:pt x="2579" y="227"/>
                </a:lnTo>
                <a:lnTo>
                  <a:pt x="2586" y="238"/>
                </a:lnTo>
                <a:lnTo>
                  <a:pt x="2591" y="250"/>
                </a:lnTo>
                <a:lnTo>
                  <a:pt x="2597" y="261"/>
                </a:lnTo>
                <a:lnTo>
                  <a:pt x="2603" y="272"/>
                </a:lnTo>
                <a:lnTo>
                  <a:pt x="2608" y="284"/>
                </a:lnTo>
                <a:lnTo>
                  <a:pt x="2615" y="296"/>
                </a:lnTo>
                <a:lnTo>
                  <a:pt x="2620" y="309"/>
                </a:lnTo>
                <a:lnTo>
                  <a:pt x="2626" y="322"/>
                </a:lnTo>
                <a:lnTo>
                  <a:pt x="2632" y="334"/>
                </a:lnTo>
                <a:lnTo>
                  <a:pt x="2638" y="347"/>
                </a:lnTo>
                <a:lnTo>
                  <a:pt x="2644" y="360"/>
                </a:lnTo>
                <a:lnTo>
                  <a:pt x="2650" y="374"/>
                </a:lnTo>
                <a:lnTo>
                  <a:pt x="2655" y="386"/>
                </a:lnTo>
                <a:lnTo>
                  <a:pt x="2662" y="400"/>
                </a:lnTo>
                <a:lnTo>
                  <a:pt x="2668" y="414"/>
                </a:lnTo>
                <a:lnTo>
                  <a:pt x="2673" y="428"/>
                </a:lnTo>
                <a:lnTo>
                  <a:pt x="2679" y="443"/>
                </a:lnTo>
                <a:lnTo>
                  <a:pt x="2684" y="457"/>
                </a:lnTo>
                <a:lnTo>
                  <a:pt x="2691" y="472"/>
                </a:lnTo>
                <a:lnTo>
                  <a:pt x="2697" y="486"/>
                </a:lnTo>
                <a:lnTo>
                  <a:pt x="2702" y="501"/>
                </a:lnTo>
                <a:lnTo>
                  <a:pt x="2708" y="517"/>
                </a:lnTo>
                <a:lnTo>
                  <a:pt x="2715" y="532"/>
                </a:lnTo>
                <a:lnTo>
                  <a:pt x="2720" y="547"/>
                </a:lnTo>
                <a:lnTo>
                  <a:pt x="2726" y="562"/>
                </a:lnTo>
                <a:lnTo>
                  <a:pt x="2731" y="577"/>
                </a:lnTo>
                <a:lnTo>
                  <a:pt x="2738" y="594"/>
                </a:lnTo>
                <a:lnTo>
                  <a:pt x="2744" y="609"/>
                </a:lnTo>
                <a:lnTo>
                  <a:pt x="2749" y="626"/>
                </a:lnTo>
                <a:lnTo>
                  <a:pt x="2755" y="642"/>
                </a:lnTo>
                <a:lnTo>
                  <a:pt x="2762" y="658"/>
                </a:lnTo>
                <a:lnTo>
                  <a:pt x="2767" y="675"/>
                </a:lnTo>
                <a:lnTo>
                  <a:pt x="2773" y="691"/>
                </a:lnTo>
                <a:lnTo>
                  <a:pt x="2779" y="708"/>
                </a:lnTo>
                <a:lnTo>
                  <a:pt x="2784" y="724"/>
                </a:lnTo>
                <a:lnTo>
                  <a:pt x="2791" y="741"/>
                </a:lnTo>
                <a:lnTo>
                  <a:pt x="2796" y="758"/>
                </a:lnTo>
                <a:lnTo>
                  <a:pt x="2802" y="775"/>
                </a:lnTo>
                <a:lnTo>
                  <a:pt x="2808" y="791"/>
                </a:lnTo>
                <a:lnTo>
                  <a:pt x="2814" y="809"/>
                </a:lnTo>
                <a:lnTo>
                  <a:pt x="2820" y="827"/>
                </a:lnTo>
                <a:lnTo>
                  <a:pt x="2826" y="843"/>
                </a:lnTo>
                <a:lnTo>
                  <a:pt x="2831" y="861"/>
                </a:lnTo>
                <a:lnTo>
                  <a:pt x="2838" y="879"/>
                </a:lnTo>
                <a:lnTo>
                  <a:pt x="2843" y="895"/>
                </a:lnTo>
                <a:lnTo>
                  <a:pt x="2849" y="913"/>
                </a:lnTo>
                <a:lnTo>
                  <a:pt x="2855" y="931"/>
                </a:lnTo>
                <a:lnTo>
                  <a:pt x="2860" y="948"/>
                </a:lnTo>
                <a:lnTo>
                  <a:pt x="2867" y="966"/>
                </a:lnTo>
                <a:lnTo>
                  <a:pt x="2873" y="984"/>
                </a:lnTo>
                <a:lnTo>
                  <a:pt x="2878" y="1002"/>
                </a:lnTo>
                <a:lnTo>
                  <a:pt x="2884" y="1019"/>
                </a:lnTo>
                <a:lnTo>
                  <a:pt x="2890" y="1037"/>
                </a:lnTo>
                <a:lnTo>
                  <a:pt x="2896" y="1055"/>
                </a:lnTo>
                <a:lnTo>
                  <a:pt x="2902" y="1072"/>
                </a:lnTo>
                <a:lnTo>
                  <a:pt x="2907" y="1091"/>
                </a:lnTo>
                <a:lnTo>
                  <a:pt x="2914" y="1109"/>
                </a:lnTo>
                <a:lnTo>
                  <a:pt x="2920" y="1127"/>
                </a:lnTo>
                <a:lnTo>
                  <a:pt x="2925" y="1145"/>
                </a:lnTo>
                <a:lnTo>
                  <a:pt x="2931" y="1162"/>
                </a:lnTo>
                <a:lnTo>
                  <a:pt x="2938" y="1180"/>
                </a:lnTo>
                <a:lnTo>
                  <a:pt x="2943" y="1199"/>
                </a:lnTo>
                <a:lnTo>
                  <a:pt x="2949" y="1217"/>
                </a:lnTo>
                <a:lnTo>
                  <a:pt x="2954" y="1234"/>
                </a:lnTo>
                <a:lnTo>
                  <a:pt x="2960" y="1252"/>
                </a:lnTo>
                <a:lnTo>
                  <a:pt x="2967" y="1270"/>
                </a:lnTo>
                <a:lnTo>
                  <a:pt x="2972" y="1288"/>
                </a:lnTo>
                <a:lnTo>
                  <a:pt x="2978" y="1305"/>
                </a:lnTo>
                <a:lnTo>
                  <a:pt x="2984" y="1323"/>
                </a:lnTo>
                <a:lnTo>
                  <a:pt x="2990" y="1341"/>
                </a:lnTo>
                <a:lnTo>
                  <a:pt x="2996" y="1359"/>
                </a:lnTo>
                <a:lnTo>
                  <a:pt x="3001" y="1376"/>
                </a:lnTo>
                <a:lnTo>
                  <a:pt x="3007" y="1394"/>
                </a:lnTo>
                <a:lnTo>
                  <a:pt x="3014" y="1412"/>
                </a:lnTo>
                <a:lnTo>
                  <a:pt x="3019" y="1429"/>
                </a:lnTo>
                <a:lnTo>
                  <a:pt x="3025" y="1447"/>
                </a:lnTo>
                <a:lnTo>
                  <a:pt x="3031" y="1465"/>
                </a:lnTo>
                <a:lnTo>
                  <a:pt x="3036" y="1481"/>
                </a:lnTo>
                <a:lnTo>
                  <a:pt x="3043" y="1499"/>
                </a:lnTo>
                <a:lnTo>
                  <a:pt x="3049" y="1517"/>
                </a:lnTo>
                <a:lnTo>
                  <a:pt x="3054" y="1533"/>
                </a:lnTo>
                <a:lnTo>
                  <a:pt x="3060" y="1551"/>
                </a:lnTo>
                <a:lnTo>
                  <a:pt x="3066" y="1569"/>
                </a:lnTo>
                <a:lnTo>
                  <a:pt x="3072" y="1585"/>
                </a:lnTo>
                <a:lnTo>
                  <a:pt x="3078" y="1602"/>
                </a:lnTo>
                <a:lnTo>
                  <a:pt x="3083" y="1619"/>
                </a:lnTo>
                <a:lnTo>
                  <a:pt x="3090" y="1636"/>
                </a:lnTo>
                <a:lnTo>
                  <a:pt x="3096" y="1652"/>
                </a:lnTo>
                <a:lnTo>
                  <a:pt x="3101" y="1669"/>
                </a:lnTo>
                <a:lnTo>
                  <a:pt x="3107" y="1685"/>
                </a:lnTo>
                <a:lnTo>
                  <a:pt x="3112" y="1702"/>
                </a:lnTo>
                <a:lnTo>
                  <a:pt x="3119" y="1718"/>
                </a:lnTo>
                <a:lnTo>
                  <a:pt x="3125" y="1734"/>
                </a:lnTo>
                <a:lnTo>
                  <a:pt x="3130" y="1751"/>
                </a:lnTo>
                <a:lnTo>
                  <a:pt x="3136" y="1767"/>
                </a:lnTo>
                <a:lnTo>
                  <a:pt x="3143" y="1783"/>
                </a:lnTo>
                <a:lnTo>
                  <a:pt x="3148" y="1799"/>
                </a:lnTo>
                <a:lnTo>
                  <a:pt x="3154" y="1814"/>
                </a:lnTo>
                <a:lnTo>
                  <a:pt x="3159" y="1831"/>
                </a:lnTo>
                <a:lnTo>
                  <a:pt x="3166" y="1846"/>
                </a:lnTo>
                <a:lnTo>
                  <a:pt x="3172" y="1861"/>
                </a:lnTo>
                <a:lnTo>
                  <a:pt x="3177" y="1876"/>
                </a:lnTo>
                <a:lnTo>
                  <a:pt x="3183" y="1891"/>
                </a:lnTo>
                <a:lnTo>
                  <a:pt x="3190" y="1907"/>
                </a:lnTo>
                <a:lnTo>
                  <a:pt x="3195" y="1922"/>
                </a:lnTo>
                <a:lnTo>
                  <a:pt x="3201" y="1937"/>
                </a:lnTo>
                <a:lnTo>
                  <a:pt x="3207" y="1952"/>
                </a:lnTo>
                <a:lnTo>
                  <a:pt x="3212" y="1966"/>
                </a:lnTo>
                <a:lnTo>
                  <a:pt x="3219" y="1981"/>
                </a:lnTo>
                <a:lnTo>
                  <a:pt x="3224" y="1995"/>
                </a:lnTo>
                <a:lnTo>
                  <a:pt x="3230" y="2010"/>
                </a:lnTo>
                <a:lnTo>
                  <a:pt x="3236" y="2024"/>
                </a:lnTo>
                <a:lnTo>
                  <a:pt x="3242" y="2038"/>
                </a:lnTo>
                <a:lnTo>
                  <a:pt x="3248" y="2052"/>
                </a:lnTo>
                <a:lnTo>
                  <a:pt x="3254" y="2066"/>
                </a:lnTo>
                <a:lnTo>
                  <a:pt x="3259" y="2080"/>
                </a:lnTo>
                <a:lnTo>
                  <a:pt x="3266" y="2094"/>
                </a:lnTo>
                <a:lnTo>
                  <a:pt x="3271" y="2107"/>
                </a:lnTo>
                <a:lnTo>
                  <a:pt x="3277" y="2121"/>
                </a:lnTo>
                <a:lnTo>
                  <a:pt x="3283" y="2133"/>
                </a:lnTo>
                <a:lnTo>
                  <a:pt x="3288" y="2146"/>
                </a:lnTo>
                <a:lnTo>
                  <a:pt x="3295" y="2160"/>
                </a:lnTo>
                <a:lnTo>
                  <a:pt x="3301" y="2173"/>
                </a:lnTo>
                <a:lnTo>
                  <a:pt x="3306" y="2185"/>
                </a:lnTo>
                <a:lnTo>
                  <a:pt x="3312" y="2198"/>
                </a:lnTo>
                <a:lnTo>
                  <a:pt x="3318" y="2210"/>
                </a:lnTo>
                <a:lnTo>
                  <a:pt x="3324" y="2222"/>
                </a:lnTo>
                <a:lnTo>
                  <a:pt x="3330" y="2235"/>
                </a:lnTo>
                <a:lnTo>
                  <a:pt x="3335" y="2246"/>
                </a:lnTo>
                <a:lnTo>
                  <a:pt x="3342" y="2259"/>
                </a:lnTo>
                <a:lnTo>
                  <a:pt x="3348" y="2270"/>
                </a:lnTo>
                <a:lnTo>
                  <a:pt x="3353" y="2281"/>
                </a:lnTo>
                <a:lnTo>
                  <a:pt x="3359" y="2293"/>
                </a:lnTo>
                <a:lnTo>
                  <a:pt x="3366" y="2304"/>
                </a:lnTo>
                <a:lnTo>
                  <a:pt x="3371" y="2316"/>
                </a:lnTo>
                <a:lnTo>
                  <a:pt x="3377" y="2327"/>
                </a:lnTo>
                <a:lnTo>
                  <a:pt x="3382" y="2338"/>
                </a:lnTo>
                <a:lnTo>
                  <a:pt x="3388" y="2348"/>
                </a:lnTo>
                <a:lnTo>
                  <a:pt x="3395" y="2360"/>
                </a:lnTo>
                <a:lnTo>
                  <a:pt x="3400" y="2370"/>
                </a:lnTo>
                <a:lnTo>
                  <a:pt x="3406" y="2380"/>
                </a:lnTo>
                <a:lnTo>
                  <a:pt x="3412" y="2392"/>
                </a:lnTo>
                <a:lnTo>
                  <a:pt x="3418" y="2402"/>
                </a:lnTo>
                <a:lnTo>
                  <a:pt x="3424" y="2412"/>
                </a:lnTo>
                <a:lnTo>
                  <a:pt x="3429" y="2422"/>
                </a:lnTo>
                <a:lnTo>
                  <a:pt x="3435" y="2431"/>
                </a:lnTo>
                <a:lnTo>
                  <a:pt x="3442" y="2441"/>
                </a:lnTo>
                <a:lnTo>
                  <a:pt x="3447" y="2450"/>
                </a:lnTo>
                <a:lnTo>
                  <a:pt x="3453" y="2460"/>
                </a:lnTo>
                <a:lnTo>
                  <a:pt x="3459" y="2469"/>
                </a:lnTo>
                <a:lnTo>
                  <a:pt x="3464" y="2479"/>
                </a:lnTo>
                <a:lnTo>
                  <a:pt x="3471" y="2488"/>
                </a:lnTo>
                <a:lnTo>
                  <a:pt x="3477" y="2497"/>
                </a:lnTo>
                <a:lnTo>
                  <a:pt x="3482" y="2505"/>
                </a:lnTo>
                <a:lnTo>
                  <a:pt x="3488" y="2514"/>
                </a:lnTo>
                <a:lnTo>
                  <a:pt x="3494" y="2522"/>
                </a:lnTo>
                <a:lnTo>
                  <a:pt x="3500" y="2531"/>
                </a:lnTo>
                <a:lnTo>
                  <a:pt x="3506" y="2538"/>
                </a:lnTo>
                <a:lnTo>
                  <a:pt x="3511" y="2547"/>
                </a:lnTo>
                <a:lnTo>
                  <a:pt x="3518" y="2555"/>
                </a:lnTo>
                <a:lnTo>
                  <a:pt x="3524" y="2564"/>
                </a:lnTo>
                <a:lnTo>
                  <a:pt x="3529" y="2571"/>
                </a:lnTo>
                <a:lnTo>
                  <a:pt x="3535" y="2579"/>
                </a:lnTo>
                <a:lnTo>
                  <a:pt x="3540" y="2586"/>
                </a:lnTo>
                <a:lnTo>
                  <a:pt x="3547" y="2594"/>
                </a:lnTo>
                <a:lnTo>
                  <a:pt x="3553" y="2602"/>
                </a:lnTo>
                <a:lnTo>
                  <a:pt x="3558" y="2608"/>
                </a:lnTo>
                <a:lnTo>
                  <a:pt x="3564" y="2616"/>
                </a:lnTo>
                <a:lnTo>
                  <a:pt x="3571" y="2622"/>
                </a:lnTo>
                <a:lnTo>
                  <a:pt x="3576" y="2630"/>
                </a:lnTo>
                <a:lnTo>
                  <a:pt x="3582" y="2636"/>
                </a:lnTo>
                <a:lnTo>
                  <a:pt x="3587" y="2642"/>
                </a:lnTo>
                <a:lnTo>
                  <a:pt x="3594" y="2650"/>
                </a:lnTo>
                <a:lnTo>
                  <a:pt x="3600" y="2656"/>
                </a:lnTo>
                <a:lnTo>
                  <a:pt x="3605" y="2662"/>
                </a:lnTo>
                <a:lnTo>
                  <a:pt x="3611" y="2669"/>
                </a:lnTo>
                <a:lnTo>
                  <a:pt x="3618" y="2675"/>
                </a:lnTo>
                <a:lnTo>
                  <a:pt x="3623" y="2680"/>
                </a:lnTo>
                <a:lnTo>
                  <a:pt x="3629" y="2686"/>
                </a:lnTo>
                <a:lnTo>
                  <a:pt x="3635" y="2693"/>
                </a:lnTo>
                <a:lnTo>
                  <a:pt x="3640" y="2698"/>
                </a:lnTo>
                <a:lnTo>
                  <a:pt x="3647" y="2704"/>
                </a:lnTo>
                <a:lnTo>
                  <a:pt x="3652" y="2709"/>
                </a:lnTo>
                <a:lnTo>
                  <a:pt x="3658" y="2714"/>
                </a:lnTo>
                <a:lnTo>
                  <a:pt x="3664" y="2721"/>
                </a:lnTo>
                <a:lnTo>
                  <a:pt x="3670" y="2726"/>
                </a:lnTo>
                <a:lnTo>
                  <a:pt x="3676" y="2731"/>
                </a:lnTo>
                <a:lnTo>
                  <a:pt x="3682" y="2736"/>
                </a:lnTo>
                <a:lnTo>
                  <a:pt x="3687" y="2741"/>
                </a:lnTo>
                <a:lnTo>
                  <a:pt x="3694" y="2745"/>
                </a:lnTo>
                <a:lnTo>
                  <a:pt x="3699" y="2750"/>
                </a:lnTo>
                <a:lnTo>
                  <a:pt x="3705" y="2755"/>
                </a:lnTo>
                <a:lnTo>
                  <a:pt x="3711" y="2760"/>
                </a:lnTo>
                <a:lnTo>
                  <a:pt x="3716" y="2764"/>
                </a:lnTo>
                <a:lnTo>
                  <a:pt x="3723" y="2769"/>
                </a:lnTo>
                <a:lnTo>
                  <a:pt x="3729" y="2773"/>
                </a:lnTo>
                <a:lnTo>
                  <a:pt x="3734" y="2776"/>
                </a:lnTo>
                <a:lnTo>
                  <a:pt x="3740" y="2781"/>
                </a:lnTo>
                <a:lnTo>
                  <a:pt x="3747" y="2785"/>
                </a:lnTo>
                <a:lnTo>
                  <a:pt x="3752" y="2789"/>
                </a:lnTo>
                <a:lnTo>
                  <a:pt x="3758" y="2793"/>
                </a:lnTo>
                <a:lnTo>
                  <a:pt x="3763" y="2797"/>
                </a:lnTo>
                <a:lnTo>
                  <a:pt x="3770" y="2800"/>
                </a:lnTo>
                <a:lnTo>
                  <a:pt x="3776" y="2804"/>
                </a:lnTo>
                <a:lnTo>
                  <a:pt x="3781" y="2808"/>
                </a:lnTo>
                <a:lnTo>
                  <a:pt x="3787" y="2812"/>
                </a:lnTo>
                <a:lnTo>
                  <a:pt x="3794" y="2816"/>
                </a:lnTo>
                <a:lnTo>
                  <a:pt x="3799" y="2818"/>
                </a:lnTo>
                <a:lnTo>
                  <a:pt x="3805" y="2822"/>
                </a:lnTo>
                <a:lnTo>
                  <a:pt x="3810" y="2826"/>
                </a:lnTo>
                <a:lnTo>
                  <a:pt x="3816" y="2828"/>
                </a:lnTo>
                <a:lnTo>
                  <a:pt x="3823" y="2832"/>
                </a:lnTo>
                <a:lnTo>
                  <a:pt x="3828" y="2835"/>
                </a:lnTo>
                <a:lnTo>
                  <a:pt x="3834" y="2838"/>
                </a:lnTo>
                <a:lnTo>
                  <a:pt x="3840" y="2841"/>
                </a:lnTo>
                <a:lnTo>
                  <a:pt x="3846" y="2843"/>
                </a:lnTo>
                <a:lnTo>
                  <a:pt x="3852" y="2846"/>
                </a:lnTo>
                <a:lnTo>
                  <a:pt x="3857" y="2850"/>
                </a:lnTo>
                <a:lnTo>
                  <a:pt x="3863" y="2852"/>
                </a:lnTo>
                <a:lnTo>
                  <a:pt x="3870" y="2855"/>
                </a:lnTo>
                <a:lnTo>
                  <a:pt x="3875" y="2857"/>
                </a:lnTo>
                <a:lnTo>
                  <a:pt x="3881" y="2860"/>
                </a:lnTo>
                <a:lnTo>
                  <a:pt x="3887" y="2862"/>
                </a:lnTo>
                <a:lnTo>
                  <a:pt x="3892" y="2865"/>
                </a:lnTo>
                <a:lnTo>
                  <a:pt x="3899" y="2868"/>
                </a:lnTo>
                <a:lnTo>
                  <a:pt x="3905" y="2869"/>
                </a:lnTo>
                <a:lnTo>
                  <a:pt x="3910" y="2871"/>
                </a:lnTo>
                <a:lnTo>
                  <a:pt x="3916" y="2874"/>
                </a:lnTo>
                <a:lnTo>
                  <a:pt x="3922" y="2876"/>
                </a:lnTo>
                <a:lnTo>
                  <a:pt x="3928" y="2878"/>
                </a:lnTo>
                <a:lnTo>
                  <a:pt x="3934" y="2880"/>
                </a:lnTo>
                <a:lnTo>
                  <a:pt x="3939" y="2881"/>
                </a:lnTo>
                <a:lnTo>
                  <a:pt x="3946" y="2884"/>
                </a:lnTo>
                <a:lnTo>
                  <a:pt x="3952" y="2886"/>
                </a:lnTo>
                <a:lnTo>
                  <a:pt x="3957" y="2888"/>
                </a:lnTo>
                <a:lnTo>
                  <a:pt x="3963" y="2889"/>
                </a:lnTo>
                <a:lnTo>
                  <a:pt x="3968" y="2892"/>
                </a:lnTo>
                <a:lnTo>
                  <a:pt x="3975" y="2893"/>
                </a:lnTo>
                <a:lnTo>
                  <a:pt x="3981" y="2895"/>
                </a:lnTo>
                <a:lnTo>
                  <a:pt x="3986" y="2897"/>
                </a:lnTo>
                <a:lnTo>
                  <a:pt x="3992" y="2898"/>
                </a:lnTo>
                <a:lnTo>
                  <a:pt x="3999" y="2899"/>
                </a:lnTo>
                <a:lnTo>
                  <a:pt x="4004" y="2902"/>
                </a:lnTo>
                <a:lnTo>
                  <a:pt x="4010" y="2903"/>
                </a:lnTo>
                <a:lnTo>
                  <a:pt x="4017" y="2904"/>
                </a:lnTo>
                <a:lnTo>
                  <a:pt x="4022" y="2905"/>
                </a:lnTo>
                <a:lnTo>
                  <a:pt x="4028" y="2907"/>
                </a:lnTo>
                <a:lnTo>
                  <a:pt x="4033" y="2908"/>
                </a:lnTo>
                <a:lnTo>
                  <a:pt x="4039" y="2909"/>
                </a:lnTo>
                <a:lnTo>
                  <a:pt x="4046" y="2911"/>
                </a:lnTo>
                <a:lnTo>
                  <a:pt x="4051" y="2912"/>
                </a:lnTo>
                <a:lnTo>
                  <a:pt x="4057" y="2913"/>
                </a:lnTo>
                <a:lnTo>
                  <a:pt x="4063" y="2914"/>
                </a:lnTo>
                <a:lnTo>
                  <a:pt x="4068" y="2916"/>
                </a:lnTo>
                <a:lnTo>
                  <a:pt x="4075" y="2917"/>
                </a:lnTo>
                <a:lnTo>
                  <a:pt x="4080" y="2918"/>
                </a:lnTo>
                <a:lnTo>
                  <a:pt x="4086" y="2919"/>
                </a:lnTo>
                <a:lnTo>
                  <a:pt x="4092" y="2921"/>
                </a:lnTo>
                <a:lnTo>
                  <a:pt x="4098" y="2922"/>
                </a:lnTo>
                <a:lnTo>
                  <a:pt x="4104" y="2922"/>
                </a:lnTo>
                <a:lnTo>
                  <a:pt x="4110" y="2923"/>
                </a:lnTo>
                <a:lnTo>
                  <a:pt x="4115" y="2924"/>
                </a:lnTo>
                <a:lnTo>
                  <a:pt x="4122" y="2926"/>
                </a:lnTo>
                <a:lnTo>
                  <a:pt x="4127" y="2926"/>
                </a:lnTo>
                <a:lnTo>
                  <a:pt x="4133" y="2927"/>
                </a:lnTo>
                <a:lnTo>
                  <a:pt x="4139" y="2928"/>
                </a:lnTo>
                <a:lnTo>
                  <a:pt x="4144" y="2928"/>
                </a:lnTo>
                <a:lnTo>
                  <a:pt x="4151" y="2930"/>
                </a:lnTo>
                <a:lnTo>
                  <a:pt x="4157" y="2931"/>
                </a:lnTo>
                <a:lnTo>
                  <a:pt x="4162" y="2931"/>
                </a:lnTo>
                <a:lnTo>
                  <a:pt x="4168" y="2932"/>
                </a:lnTo>
                <a:lnTo>
                  <a:pt x="4175" y="2932"/>
                </a:lnTo>
                <a:lnTo>
                  <a:pt x="4180" y="2933"/>
                </a:lnTo>
                <a:lnTo>
                  <a:pt x="4186" y="2933"/>
                </a:lnTo>
                <a:lnTo>
                  <a:pt x="4191" y="2935"/>
                </a:lnTo>
                <a:lnTo>
                  <a:pt x="4198" y="2935"/>
                </a:lnTo>
                <a:lnTo>
                  <a:pt x="4204" y="2936"/>
                </a:lnTo>
                <a:lnTo>
                  <a:pt x="4209" y="2936"/>
                </a:lnTo>
                <a:lnTo>
                  <a:pt x="4215" y="2937"/>
                </a:lnTo>
                <a:lnTo>
                  <a:pt x="4222" y="2937"/>
                </a:lnTo>
                <a:lnTo>
                  <a:pt x="4227" y="2938"/>
                </a:lnTo>
                <a:lnTo>
                  <a:pt x="4233" y="2938"/>
                </a:lnTo>
                <a:lnTo>
                  <a:pt x="4238" y="2940"/>
                </a:lnTo>
                <a:lnTo>
                  <a:pt x="4244" y="2940"/>
                </a:lnTo>
                <a:lnTo>
                  <a:pt x="4251" y="2940"/>
                </a:lnTo>
                <a:lnTo>
                  <a:pt x="4256" y="2941"/>
                </a:lnTo>
                <a:lnTo>
                  <a:pt x="4262" y="2941"/>
                </a:lnTo>
                <a:lnTo>
                  <a:pt x="4269" y="2941"/>
                </a:lnTo>
                <a:lnTo>
                  <a:pt x="4274" y="2942"/>
                </a:lnTo>
                <a:lnTo>
                  <a:pt x="4280" y="2942"/>
                </a:lnTo>
                <a:lnTo>
                  <a:pt x="4286" y="2943"/>
                </a:lnTo>
                <a:lnTo>
                  <a:pt x="4291" y="2943"/>
                </a:lnTo>
                <a:lnTo>
                  <a:pt x="4298" y="2943"/>
                </a:lnTo>
                <a:lnTo>
                  <a:pt x="4303" y="2943"/>
                </a:lnTo>
                <a:lnTo>
                  <a:pt x="4309" y="2945"/>
                </a:lnTo>
                <a:lnTo>
                  <a:pt x="4315" y="2945"/>
                </a:lnTo>
                <a:lnTo>
                  <a:pt x="4320" y="2945"/>
                </a:lnTo>
                <a:lnTo>
                  <a:pt x="4327" y="2946"/>
                </a:lnTo>
                <a:lnTo>
                  <a:pt x="4333" y="2946"/>
                </a:lnTo>
                <a:lnTo>
                  <a:pt x="4338" y="2946"/>
                </a:lnTo>
                <a:lnTo>
                  <a:pt x="4344" y="2946"/>
                </a:lnTo>
                <a:lnTo>
                  <a:pt x="4350" y="2947"/>
                </a:lnTo>
                <a:lnTo>
                  <a:pt x="4356" y="2947"/>
                </a:lnTo>
                <a:lnTo>
                  <a:pt x="4362" y="2947"/>
                </a:lnTo>
                <a:lnTo>
                  <a:pt x="4367" y="2947"/>
                </a:lnTo>
                <a:lnTo>
                  <a:pt x="4374" y="2947"/>
                </a:lnTo>
                <a:lnTo>
                  <a:pt x="4380" y="2949"/>
                </a:lnTo>
                <a:lnTo>
                  <a:pt x="4385" y="2949"/>
                </a:lnTo>
                <a:lnTo>
                  <a:pt x="4391" y="2949"/>
                </a:lnTo>
                <a:lnTo>
                  <a:pt x="4396" y="2949"/>
                </a:lnTo>
                <a:lnTo>
                  <a:pt x="4403" y="2949"/>
                </a:lnTo>
                <a:lnTo>
                  <a:pt x="4409" y="2950"/>
                </a:lnTo>
                <a:lnTo>
                  <a:pt x="4414" y="2950"/>
                </a:lnTo>
                <a:lnTo>
                  <a:pt x="4420" y="2950"/>
                </a:lnTo>
                <a:lnTo>
                  <a:pt x="4427" y="2950"/>
                </a:lnTo>
                <a:lnTo>
                  <a:pt x="4432" y="2950"/>
                </a:lnTo>
                <a:lnTo>
                  <a:pt x="4438" y="2950"/>
                </a:lnTo>
                <a:lnTo>
                  <a:pt x="4445" y="2950"/>
                </a:lnTo>
                <a:lnTo>
                  <a:pt x="4450" y="2951"/>
                </a:lnTo>
                <a:lnTo>
                  <a:pt x="4456" y="2951"/>
                </a:lnTo>
                <a:lnTo>
                  <a:pt x="4461" y="2951"/>
                </a:lnTo>
                <a:lnTo>
                  <a:pt x="4467" y="2951"/>
                </a:lnTo>
                <a:lnTo>
                  <a:pt x="4474" y="2951"/>
                </a:lnTo>
                <a:lnTo>
                  <a:pt x="4479" y="2951"/>
                </a:lnTo>
                <a:lnTo>
                  <a:pt x="4485" y="2951"/>
                </a:lnTo>
                <a:lnTo>
                  <a:pt x="4491" y="2951"/>
                </a:lnTo>
                <a:lnTo>
                  <a:pt x="4496" y="2951"/>
                </a:lnTo>
                <a:lnTo>
                  <a:pt x="4503" y="2952"/>
                </a:lnTo>
                <a:lnTo>
                  <a:pt x="4508" y="2952"/>
                </a:lnTo>
                <a:lnTo>
                  <a:pt x="4514" y="2952"/>
                </a:lnTo>
                <a:lnTo>
                  <a:pt x="4520" y="2952"/>
                </a:lnTo>
                <a:lnTo>
                  <a:pt x="4526" y="2952"/>
                </a:lnTo>
                <a:lnTo>
                  <a:pt x="4532" y="2952"/>
                </a:lnTo>
                <a:lnTo>
                  <a:pt x="4538" y="2952"/>
                </a:lnTo>
                <a:lnTo>
                  <a:pt x="4543" y="2952"/>
                </a:lnTo>
                <a:lnTo>
                  <a:pt x="4550" y="2952"/>
                </a:lnTo>
                <a:lnTo>
                  <a:pt x="4555" y="2952"/>
                </a:lnTo>
                <a:lnTo>
                  <a:pt x="4561" y="2952"/>
                </a:lnTo>
                <a:lnTo>
                  <a:pt x="4567" y="2952"/>
                </a:lnTo>
                <a:lnTo>
                  <a:pt x="4572" y="2954"/>
                </a:lnTo>
                <a:lnTo>
                  <a:pt x="4579" y="2954"/>
                </a:lnTo>
                <a:lnTo>
                  <a:pt x="4585" y="2954"/>
                </a:lnTo>
                <a:lnTo>
                  <a:pt x="4590" y="2954"/>
                </a:lnTo>
                <a:lnTo>
                  <a:pt x="4596" y="2954"/>
                </a:lnTo>
                <a:lnTo>
                  <a:pt x="4603" y="2954"/>
                </a:lnTo>
                <a:lnTo>
                  <a:pt x="4608" y="2954"/>
                </a:lnTo>
                <a:lnTo>
                  <a:pt x="4614" y="2954"/>
                </a:lnTo>
                <a:lnTo>
                  <a:pt x="4619" y="2954"/>
                </a:lnTo>
                <a:lnTo>
                  <a:pt x="4626" y="2954"/>
                </a:lnTo>
                <a:lnTo>
                  <a:pt x="4632" y="2954"/>
                </a:lnTo>
                <a:lnTo>
                  <a:pt x="4637" y="2954"/>
                </a:lnTo>
                <a:lnTo>
                  <a:pt x="4643" y="2954"/>
                </a:lnTo>
                <a:lnTo>
                  <a:pt x="4650" y="2954"/>
                </a:lnTo>
                <a:lnTo>
                  <a:pt x="4655" y="2954"/>
                </a:lnTo>
                <a:lnTo>
                  <a:pt x="4661" y="2954"/>
                </a:lnTo>
                <a:lnTo>
                  <a:pt x="4666" y="2954"/>
                </a:lnTo>
                <a:lnTo>
                  <a:pt x="4672" y="2954"/>
                </a:lnTo>
                <a:lnTo>
                  <a:pt x="4679" y="2954"/>
                </a:lnTo>
                <a:lnTo>
                  <a:pt x="4684" y="2954"/>
                </a:lnTo>
                <a:lnTo>
                  <a:pt x="4690" y="2954"/>
                </a:lnTo>
              </a:path>
            </a:pathLst>
          </a:custGeom>
          <a:noFill/>
          <a:ln w="17463">
            <a:solidFill>
              <a:srgbClr val="0070C0"/>
            </a:solidFill>
            <a:prstDash val="solid"/>
            <a:round/>
            <a:headEnd/>
            <a:tailEnd/>
          </a:ln>
        </p:spPr>
        <p:txBody>
          <a:bodyPr vert="horz" wrap="square" lIns="51435" tIns="25718" rIns="51435" bIns="25718" numCol="1" anchor="t" anchorCtr="0" compatLnSpc="1">
            <a:prstTxWarp prst="textNoShape">
              <a:avLst/>
            </a:prstTxWarp>
          </a:bodyPr>
          <a:lstStyle/>
          <a:p>
            <a:endParaRPr lang="en-US" sz="1013"/>
          </a:p>
        </p:txBody>
      </p:sp>
      <p:cxnSp>
        <p:nvCxnSpPr>
          <p:cNvPr id="23" name="Straight Connector 22">
            <a:extLst>
              <a:ext uri="{FF2B5EF4-FFF2-40B4-BE49-F238E27FC236}">
                <a16:creationId xmlns:a16="http://schemas.microsoft.com/office/drawing/2014/main" id="{C535C784-FB2C-4FCF-8FD4-9FD3DDCF7924}"/>
              </a:ext>
            </a:extLst>
          </p:cNvPr>
          <p:cNvCxnSpPr>
            <a:cxnSpLocks/>
          </p:cNvCxnSpPr>
          <p:nvPr/>
        </p:nvCxnSpPr>
        <p:spPr>
          <a:xfrm flipV="1">
            <a:off x="5109378" y="853059"/>
            <a:ext cx="0" cy="224288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B6C705D2-F66C-4735-98DE-40227BA4A934}"/>
              </a:ext>
            </a:extLst>
          </p:cNvPr>
          <p:cNvSpPr txBox="1"/>
          <p:nvPr/>
        </p:nvSpPr>
        <p:spPr>
          <a:xfrm>
            <a:off x="6051176" y="3617259"/>
            <a:ext cx="537883" cy="307777"/>
          </a:xfrm>
          <a:prstGeom prst="rect">
            <a:avLst/>
          </a:prstGeom>
          <a:noFill/>
          <a:ln w="19050">
            <a:solidFill>
              <a:srgbClr val="FF0000"/>
            </a:solidFill>
          </a:ln>
        </p:spPr>
        <p:txBody>
          <a:bodyPr wrap="square" rtlCol="0">
            <a:spAutoFit/>
          </a:bodyPr>
          <a:lstStyle/>
          <a:p>
            <a:r>
              <a:rPr lang="en-US" sz="1400" dirty="0">
                <a:solidFill>
                  <a:srgbClr val="FF0000"/>
                </a:solidFill>
              </a:rPr>
              <a:t>2.5%</a:t>
            </a:r>
          </a:p>
        </p:txBody>
      </p:sp>
      <p:cxnSp>
        <p:nvCxnSpPr>
          <p:cNvPr id="27" name="Straight Arrow Connector 26">
            <a:extLst>
              <a:ext uri="{FF2B5EF4-FFF2-40B4-BE49-F238E27FC236}">
                <a16:creationId xmlns:a16="http://schemas.microsoft.com/office/drawing/2014/main" id="{0E193343-34D2-47FD-A7F1-265ACC8F1EB4}"/>
              </a:ext>
            </a:extLst>
          </p:cNvPr>
          <p:cNvCxnSpPr>
            <a:stCxn id="24" idx="0"/>
          </p:cNvCxnSpPr>
          <p:nvPr/>
        </p:nvCxnSpPr>
        <p:spPr>
          <a:xfrm flipH="1" flipV="1">
            <a:off x="5916706" y="3019130"/>
            <a:ext cx="403412" cy="59812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5794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585" y="182881"/>
            <a:ext cx="6749415" cy="994172"/>
          </a:xfrm>
        </p:spPr>
        <p:txBody>
          <a:bodyPr>
            <a:normAutofit/>
          </a:bodyPr>
          <a:lstStyle/>
          <a:p>
            <a:r>
              <a:rPr lang="en-US" sz="2700" dirty="0">
                <a:latin typeface="Arial" pitchFamily="34" charset="0"/>
                <a:cs typeface="Arial" pitchFamily="34" charset="0"/>
              </a:rPr>
              <a:t>Populations and samples</a:t>
            </a:r>
          </a:p>
        </p:txBody>
      </p:sp>
      <p:sp>
        <p:nvSpPr>
          <p:cNvPr id="4" name="Content Placeholder 3"/>
          <p:cNvSpPr>
            <a:spLocks noGrp="1"/>
          </p:cNvSpPr>
          <p:nvPr>
            <p:ph idx="1"/>
          </p:nvPr>
        </p:nvSpPr>
        <p:spPr>
          <a:xfrm>
            <a:off x="1335882" y="1060133"/>
            <a:ext cx="6522244" cy="3621881"/>
          </a:xfrm>
          <a:ln w="28575"/>
        </p:spPr>
        <p:txBody>
          <a:bodyPr>
            <a:normAutofit/>
          </a:bodyPr>
          <a:lstStyle/>
          <a:p>
            <a:pPr>
              <a:lnSpc>
                <a:spcPct val="120000"/>
              </a:lnSpc>
            </a:pPr>
            <a:r>
              <a:rPr lang="en-US" sz="1500" dirty="0"/>
              <a:t>Population – everyone in the universe (of interest)</a:t>
            </a:r>
          </a:p>
          <a:p>
            <a:pPr>
              <a:lnSpc>
                <a:spcPct val="120000"/>
              </a:lnSpc>
            </a:pPr>
            <a:r>
              <a:rPr lang="en-US" sz="1500" dirty="0"/>
              <a:t>Sample – subset of the population of interest (random or not)</a:t>
            </a:r>
          </a:p>
          <a:p>
            <a:pPr>
              <a:lnSpc>
                <a:spcPct val="120000"/>
              </a:lnSpc>
            </a:pPr>
            <a:endParaRPr lang="en-US" sz="1500" dirty="0"/>
          </a:p>
          <a:p>
            <a:pPr>
              <a:lnSpc>
                <a:spcPct val="120000"/>
              </a:lnSpc>
            </a:pPr>
            <a:endParaRPr lang="en-US" sz="1500" dirty="0"/>
          </a:p>
          <a:p>
            <a:pPr>
              <a:lnSpc>
                <a:spcPct val="120000"/>
              </a:lnSpc>
            </a:pPr>
            <a:endParaRPr lang="en-US" sz="1500" dirty="0"/>
          </a:p>
          <a:p>
            <a:pPr>
              <a:lnSpc>
                <a:spcPct val="120000"/>
              </a:lnSpc>
            </a:pPr>
            <a:endParaRPr lang="en-US" sz="1500" dirty="0"/>
          </a:p>
          <a:p>
            <a:pPr>
              <a:lnSpc>
                <a:spcPct val="120000"/>
              </a:lnSpc>
            </a:pPr>
            <a:endParaRPr lang="en-US" sz="1500" dirty="0"/>
          </a:p>
          <a:p>
            <a:pPr>
              <a:lnSpc>
                <a:spcPct val="120000"/>
              </a:lnSpc>
            </a:pPr>
            <a:endParaRPr lang="en-US" sz="1500" dirty="0"/>
          </a:p>
          <a:p>
            <a:pPr>
              <a:lnSpc>
                <a:spcPct val="120000"/>
              </a:lnSpc>
            </a:pPr>
            <a:r>
              <a:rPr lang="en-US" sz="1500" dirty="0"/>
              <a:t>Is the sample representative of the population?</a:t>
            </a:r>
          </a:p>
          <a:p>
            <a:pPr>
              <a:lnSpc>
                <a:spcPct val="120000"/>
              </a:lnSpc>
            </a:pPr>
            <a:endParaRPr lang="en-US" sz="1500" dirty="0"/>
          </a:p>
          <a:p>
            <a:pPr>
              <a:lnSpc>
                <a:spcPct val="120000"/>
              </a:lnSpc>
            </a:pPr>
            <a:endParaRPr lang="en-US" sz="1500" dirty="0"/>
          </a:p>
          <a:p>
            <a:pPr>
              <a:lnSpc>
                <a:spcPct val="120000"/>
              </a:lnSpc>
            </a:pPr>
            <a:endParaRPr lang="en-US" sz="1500" dirty="0"/>
          </a:p>
          <a:p>
            <a:pPr>
              <a:lnSpc>
                <a:spcPct val="120000"/>
              </a:lnSpc>
            </a:pPr>
            <a:endParaRPr lang="en-US" sz="1500" dirty="0"/>
          </a:p>
          <a:p>
            <a:pPr>
              <a:lnSpc>
                <a:spcPct val="120000"/>
              </a:lnSpc>
            </a:pPr>
            <a:endParaRPr lang="en-US" sz="1500" dirty="0"/>
          </a:p>
          <a:p>
            <a:pPr>
              <a:lnSpc>
                <a:spcPct val="120000"/>
              </a:lnSpc>
            </a:pPr>
            <a:endParaRPr lang="en-US" sz="1500" dirty="0"/>
          </a:p>
          <a:p>
            <a:pPr>
              <a:lnSpc>
                <a:spcPct val="120000"/>
              </a:lnSpc>
            </a:pPr>
            <a:endParaRPr lang="en-US" sz="1500" dirty="0"/>
          </a:p>
          <a:p>
            <a:pPr>
              <a:lnSpc>
                <a:spcPct val="120000"/>
              </a:lnSpc>
              <a:buNone/>
            </a:pPr>
            <a:endParaRPr lang="en-US" sz="1500" b="1" dirty="0"/>
          </a:p>
          <a:p>
            <a:pPr>
              <a:lnSpc>
                <a:spcPct val="120000"/>
              </a:lnSpc>
            </a:pPr>
            <a:endParaRPr lang="en-US" sz="1500" dirty="0"/>
          </a:p>
          <a:p>
            <a:pPr>
              <a:lnSpc>
                <a:spcPct val="120000"/>
              </a:lnSpc>
              <a:buNone/>
            </a:pPr>
            <a:endParaRPr lang="en-US" sz="1500" dirty="0"/>
          </a:p>
          <a:p>
            <a:pPr>
              <a:lnSpc>
                <a:spcPct val="120000"/>
              </a:lnSpc>
            </a:pPr>
            <a:endParaRPr lang="en-US" sz="1500" dirty="0"/>
          </a:p>
          <a:p>
            <a:pPr>
              <a:lnSpc>
                <a:spcPct val="120000"/>
              </a:lnSpc>
              <a:buNone/>
            </a:pPr>
            <a:endParaRPr lang="en-US" sz="1500" dirty="0"/>
          </a:p>
          <a:p>
            <a:pPr marL="642938" lvl="1" indent="-342900">
              <a:lnSpc>
                <a:spcPct val="120000"/>
              </a:lnSpc>
              <a:buNone/>
            </a:pPr>
            <a:endParaRPr lang="en-US" sz="1500" dirty="0"/>
          </a:p>
        </p:txBody>
      </p:sp>
      <p:cxnSp>
        <p:nvCxnSpPr>
          <p:cNvPr id="3" name="Straight Connector 2"/>
          <p:cNvCxnSpPr>
            <a:cxnSpLocks noChangeShapeType="1"/>
          </p:cNvCxnSpPr>
          <p:nvPr/>
        </p:nvCxnSpPr>
        <p:spPr bwMode="auto">
          <a:xfrm>
            <a:off x="1143000" y="904875"/>
            <a:ext cx="6858000" cy="0"/>
          </a:xfrm>
          <a:prstGeom prst="line">
            <a:avLst/>
          </a:prstGeom>
          <a:noFill/>
          <a:ln w="57150">
            <a:solidFill>
              <a:srgbClr val="002664"/>
            </a:solidFill>
            <a:round/>
            <a:headEnd/>
            <a:tailEnd/>
          </a:ln>
          <a:effectLst>
            <a:outerShdw blurRad="63500" dist="20000" dir="5400000" rotWithShape="0">
              <a:srgbClr val="000000">
                <a:alpha val="37999"/>
              </a:srgbClr>
            </a:outerShdw>
          </a:effectLst>
        </p:spPr>
      </p:cxnSp>
      <p:sp>
        <p:nvSpPr>
          <p:cNvPr id="6" name="Oval 5"/>
          <p:cNvSpPr/>
          <p:nvPr/>
        </p:nvSpPr>
        <p:spPr>
          <a:xfrm>
            <a:off x="1645920" y="1960245"/>
            <a:ext cx="1731645" cy="153733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Oval 6"/>
          <p:cNvSpPr/>
          <p:nvPr/>
        </p:nvSpPr>
        <p:spPr>
          <a:xfrm>
            <a:off x="5240655" y="2400300"/>
            <a:ext cx="548640" cy="5143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9" name="Straight Arrow Connector 8"/>
          <p:cNvCxnSpPr/>
          <p:nvPr/>
        </p:nvCxnSpPr>
        <p:spPr>
          <a:xfrm>
            <a:off x="2491740" y="2343150"/>
            <a:ext cx="2691765" cy="325755"/>
          </a:xfrm>
          <a:prstGeom prst="straightConnector1">
            <a:avLst/>
          </a:prstGeom>
          <a:ln w="1905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2228850" y="2114550"/>
            <a:ext cx="548640" cy="514350"/>
          </a:xfrm>
          <a:prstGeom prst="ellipse">
            <a:avLst/>
          </a:prstGeom>
          <a:solidFill>
            <a:schemeClr val="tx2">
              <a:lumMod val="40000"/>
              <a:lumOff val="60000"/>
            </a:schemeClr>
          </a:solid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TextBox 2"/>
          <p:cNvSpPr txBox="1">
            <a:spLocks noChangeArrowheads="1"/>
          </p:cNvSpPr>
          <p:nvPr/>
        </p:nvSpPr>
        <p:spPr bwMode="auto">
          <a:xfrm>
            <a:off x="2028825" y="2850119"/>
            <a:ext cx="1028700" cy="300082"/>
          </a:xfrm>
          <a:prstGeom prst="rect">
            <a:avLst/>
          </a:prstGeom>
          <a:noFill/>
          <a:ln w="9525">
            <a:noFill/>
            <a:miter lim="800000"/>
            <a:headEnd/>
            <a:tailEnd/>
          </a:ln>
        </p:spPr>
        <p:txBody>
          <a:bodyPr>
            <a:spAutoFit/>
          </a:bodyPr>
          <a:lstStyle/>
          <a:p>
            <a:r>
              <a:rPr lang="en-US" altLang="en-US" sz="1350" dirty="0"/>
              <a:t>Population                                                           </a:t>
            </a:r>
          </a:p>
        </p:txBody>
      </p:sp>
      <p:sp>
        <p:nvSpPr>
          <p:cNvPr id="12" name="TextBox 50"/>
          <p:cNvSpPr txBox="1">
            <a:spLocks noChangeArrowheads="1"/>
          </p:cNvSpPr>
          <p:nvPr/>
        </p:nvSpPr>
        <p:spPr bwMode="auto">
          <a:xfrm>
            <a:off x="5817870" y="2534126"/>
            <a:ext cx="1874520" cy="300082"/>
          </a:xfrm>
          <a:prstGeom prst="rect">
            <a:avLst/>
          </a:prstGeom>
          <a:noFill/>
          <a:ln w="9525">
            <a:noFill/>
            <a:miter lim="800000"/>
            <a:headEnd/>
            <a:tailEnd/>
          </a:ln>
        </p:spPr>
        <p:txBody>
          <a:bodyPr wrap="square">
            <a:spAutoFit/>
          </a:bodyPr>
          <a:lstStyle/>
          <a:p>
            <a:r>
              <a:rPr lang="en-US" altLang="en-US" sz="1350" dirty="0"/>
              <a:t>Research sample</a:t>
            </a:r>
          </a:p>
        </p:txBody>
      </p:sp>
      <p:pic>
        <p:nvPicPr>
          <p:cNvPr id="8" name="Picture 7" descr="A close up of a device&#10;&#10;Description automatically generated">
            <a:extLst>
              <a:ext uri="{FF2B5EF4-FFF2-40B4-BE49-F238E27FC236}">
                <a16:creationId xmlns:a16="http://schemas.microsoft.com/office/drawing/2014/main" id="{42797563-7A32-4173-8152-B33A7BB913C8}"/>
              </a:ext>
            </a:extLst>
          </p:cNvPr>
          <p:cNvPicPr>
            <a:picLocks noChangeAspect="1"/>
          </p:cNvPicPr>
          <p:nvPr/>
        </p:nvPicPr>
        <p:blipFill>
          <a:blip r:embed="rId3"/>
          <a:stretch>
            <a:fillRect/>
          </a:stretch>
        </p:blipFill>
        <p:spPr>
          <a:xfrm>
            <a:off x="3460891" y="4076409"/>
            <a:ext cx="1352106" cy="963444"/>
          </a:xfrm>
          <a:prstGeom prst="rect">
            <a:avLst/>
          </a:prstGeom>
        </p:spPr>
      </p:pic>
    </p:spTree>
    <p:extLst>
      <p:ext uri="{BB962C8B-B14F-4D97-AF65-F5344CB8AC3E}">
        <p14:creationId xmlns:p14="http://schemas.microsoft.com/office/powerpoint/2010/main" val="375652160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ABB6EC50-1FF6-49B5-B396-8633963E228A}"/>
              </a:ext>
            </a:extLst>
          </p:cNvPr>
          <p:cNvPicPr>
            <a:picLocks noChangeAspect="1"/>
          </p:cNvPicPr>
          <p:nvPr/>
        </p:nvPicPr>
        <p:blipFill>
          <a:blip r:embed="rId2"/>
          <a:stretch>
            <a:fillRect/>
          </a:stretch>
        </p:blipFill>
        <p:spPr>
          <a:xfrm>
            <a:off x="3647348" y="4230586"/>
            <a:ext cx="1151646" cy="820606"/>
          </a:xfrm>
          <a:prstGeom prst="rect">
            <a:avLst/>
          </a:prstGeom>
        </p:spPr>
      </p:pic>
      <p:sp>
        <p:nvSpPr>
          <p:cNvPr id="6" name="TextBox 5">
            <a:extLst>
              <a:ext uri="{FF2B5EF4-FFF2-40B4-BE49-F238E27FC236}">
                <a16:creationId xmlns:a16="http://schemas.microsoft.com/office/drawing/2014/main" id="{CD29364C-FFAB-48AF-8011-2B6F871569AA}"/>
              </a:ext>
            </a:extLst>
          </p:cNvPr>
          <p:cNvSpPr txBox="1"/>
          <p:nvPr/>
        </p:nvSpPr>
        <p:spPr>
          <a:xfrm>
            <a:off x="416859" y="275665"/>
            <a:ext cx="8074959" cy="1200329"/>
          </a:xfrm>
          <a:prstGeom prst="rect">
            <a:avLst/>
          </a:prstGeom>
          <a:noFill/>
        </p:spPr>
        <p:txBody>
          <a:bodyPr wrap="square" rtlCol="0">
            <a:spAutoFit/>
          </a:bodyPr>
          <a:lstStyle/>
          <a:p>
            <a:pPr algn="just"/>
            <a:r>
              <a:rPr lang="en-US" dirty="0"/>
              <a:t>In this prospective, randomized, double-blind, adaptive comparative-effectiveness trial involving patients with benzodiazepine-refractory status epilepticus, we found </a:t>
            </a:r>
            <a:r>
              <a:rPr lang="en-US" u="sng" dirty="0"/>
              <a:t>no significant difference</a:t>
            </a:r>
            <a:r>
              <a:rPr lang="en-US" dirty="0"/>
              <a:t> in the percentage of patients with seizure cessation among the levetiracetam group, </a:t>
            </a:r>
            <a:r>
              <a:rPr lang="en-US" dirty="0" err="1"/>
              <a:t>fosphenytoin</a:t>
            </a:r>
            <a:r>
              <a:rPr lang="en-US" dirty="0"/>
              <a:t> group, and valproate group.  </a:t>
            </a:r>
          </a:p>
        </p:txBody>
      </p:sp>
      <p:pic>
        <p:nvPicPr>
          <p:cNvPr id="19" name="Picture 18" descr="Diagram&#10;&#10;Description automatically generated with medium confidence">
            <a:extLst>
              <a:ext uri="{FF2B5EF4-FFF2-40B4-BE49-F238E27FC236}">
                <a16:creationId xmlns:a16="http://schemas.microsoft.com/office/drawing/2014/main" id="{A3537491-7ADB-44F5-BA50-532B9D53AF1C}"/>
              </a:ext>
            </a:extLst>
          </p:cNvPr>
          <p:cNvPicPr>
            <a:picLocks noChangeAspect="1"/>
          </p:cNvPicPr>
          <p:nvPr/>
        </p:nvPicPr>
        <p:blipFill>
          <a:blip r:embed="rId3"/>
          <a:stretch>
            <a:fillRect/>
          </a:stretch>
        </p:blipFill>
        <p:spPr>
          <a:xfrm>
            <a:off x="4981188" y="1475993"/>
            <a:ext cx="4145937" cy="3109453"/>
          </a:xfrm>
          <a:prstGeom prst="rect">
            <a:avLst/>
          </a:prstGeom>
        </p:spPr>
      </p:pic>
      <p:sp>
        <p:nvSpPr>
          <p:cNvPr id="8" name="TextBox 7">
            <a:extLst>
              <a:ext uri="{FF2B5EF4-FFF2-40B4-BE49-F238E27FC236}">
                <a16:creationId xmlns:a16="http://schemas.microsoft.com/office/drawing/2014/main" id="{196F8789-74F8-497E-8580-D6AB8986195F}"/>
              </a:ext>
            </a:extLst>
          </p:cNvPr>
          <p:cNvSpPr txBox="1"/>
          <p:nvPr/>
        </p:nvSpPr>
        <p:spPr>
          <a:xfrm>
            <a:off x="362275" y="1901347"/>
            <a:ext cx="4364365" cy="1200329"/>
          </a:xfrm>
          <a:prstGeom prst="rect">
            <a:avLst/>
          </a:prstGeom>
          <a:noFill/>
          <a:ln w="19050">
            <a:solidFill>
              <a:schemeClr val="tx1"/>
            </a:solidFill>
          </a:ln>
        </p:spPr>
        <p:txBody>
          <a:bodyPr wrap="square" rtlCol="0">
            <a:spAutoFit/>
          </a:bodyPr>
          <a:lstStyle/>
          <a:p>
            <a:r>
              <a:rPr lang="en-US" u="sng" dirty="0"/>
              <a:t>Treatment success and 95% Credible Interval</a:t>
            </a:r>
          </a:p>
          <a:p>
            <a:r>
              <a:rPr lang="en-US" dirty="0"/>
              <a:t>Levetiracetam:  47% (39% - 55%)</a:t>
            </a:r>
          </a:p>
          <a:p>
            <a:r>
              <a:rPr lang="en-US" dirty="0" err="1"/>
              <a:t>Fosphenytoin</a:t>
            </a:r>
            <a:r>
              <a:rPr lang="en-US" dirty="0"/>
              <a:t>:   45% (36% - 54%)</a:t>
            </a:r>
          </a:p>
          <a:p>
            <a:r>
              <a:rPr lang="en-US" dirty="0"/>
              <a:t>Valproate:          46% (38% - 55%)</a:t>
            </a:r>
          </a:p>
        </p:txBody>
      </p:sp>
    </p:spTree>
    <p:extLst>
      <p:ext uri="{BB962C8B-B14F-4D97-AF65-F5344CB8AC3E}">
        <p14:creationId xmlns:p14="http://schemas.microsoft.com/office/powerpoint/2010/main" val="3950432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E8E948-DFBD-4C3E-9086-B65A9946FD89}"/>
              </a:ext>
            </a:extLst>
          </p:cNvPr>
          <p:cNvSpPr txBox="1"/>
          <p:nvPr/>
        </p:nvSpPr>
        <p:spPr>
          <a:xfrm>
            <a:off x="571596" y="1981104"/>
            <a:ext cx="8000807" cy="1015663"/>
          </a:xfrm>
          <a:prstGeom prst="rect">
            <a:avLst/>
          </a:prstGeom>
          <a:noFill/>
          <a:ln w="19050">
            <a:solidFill>
              <a:schemeClr val="tx1"/>
            </a:solidFill>
          </a:ln>
        </p:spPr>
        <p:txBody>
          <a:bodyPr wrap="square" rtlCol="0">
            <a:spAutoFit/>
          </a:bodyPr>
          <a:lstStyle/>
          <a:p>
            <a:r>
              <a:rPr lang="en-US" sz="2000" b="1" dirty="0"/>
              <a:t>Frequentist CI:</a:t>
            </a:r>
          </a:p>
          <a:p>
            <a:r>
              <a:rPr lang="en-US" sz="2000" dirty="0"/>
              <a:t>95% </a:t>
            </a:r>
            <a:r>
              <a:rPr lang="en-US" sz="2000" u="sng" dirty="0"/>
              <a:t>confidence interval</a:t>
            </a:r>
            <a:r>
              <a:rPr lang="en-US" sz="2000" dirty="0"/>
              <a:t>:  over repeated sampling, the interval will include the population parameter 95% of the time.</a:t>
            </a:r>
          </a:p>
        </p:txBody>
      </p:sp>
      <p:pic>
        <p:nvPicPr>
          <p:cNvPr id="3" name="Picture 2" descr="A close up of a device&#10;&#10;Description automatically generated">
            <a:extLst>
              <a:ext uri="{FF2B5EF4-FFF2-40B4-BE49-F238E27FC236}">
                <a16:creationId xmlns:a16="http://schemas.microsoft.com/office/drawing/2014/main" id="{A3280981-74AE-40B6-8E3E-4D0322C72AE5}"/>
              </a:ext>
            </a:extLst>
          </p:cNvPr>
          <p:cNvPicPr>
            <a:picLocks noChangeAspect="1"/>
          </p:cNvPicPr>
          <p:nvPr/>
        </p:nvPicPr>
        <p:blipFill>
          <a:blip r:embed="rId2"/>
          <a:stretch>
            <a:fillRect/>
          </a:stretch>
        </p:blipFill>
        <p:spPr>
          <a:xfrm>
            <a:off x="3614029" y="4168588"/>
            <a:ext cx="1151646" cy="820606"/>
          </a:xfrm>
          <a:prstGeom prst="rect">
            <a:avLst/>
          </a:prstGeom>
        </p:spPr>
      </p:pic>
      <p:sp>
        <p:nvSpPr>
          <p:cNvPr id="6" name="TextBox 5">
            <a:extLst>
              <a:ext uri="{FF2B5EF4-FFF2-40B4-BE49-F238E27FC236}">
                <a16:creationId xmlns:a16="http://schemas.microsoft.com/office/drawing/2014/main" id="{3C69EB14-94F5-44D4-87BF-F2AD4DFF424B}"/>
              </a:ext>
            </a:extLst>
          </p:cNvPr>
          <p:cNvSpPr txBox="1"/>
          <p:nvPr/>
        </p:nvSpPr>
        <p:spPr>
          <a:xfrm>
            <a:off x="571595" y="815692"/>
            <a:ext cx="8000807" cy="1015663"/>
          </a:xfrm>
          <a:prstGeom prst="rect">
            <a:avLst/>
          </a:prstGeom>
          <a:noFill/>
          <a:ln w="19050">
            <a:solidFill>
              <a:schemeClr val="tx1"/>
            </a:solidFill>
          </a:ln>
        </p:spPr>
        <p:txBody>
          <a:bodyPr wrap="square" rtlCol="0">
            <a:spAutoFit/>
          </a:bodyPr>
          <a:lstStyle/>
          <a:p>
            <a:r>
              <a:rPr lang="en-US" sz="2000" b="1" dirty="0"/>
              <a:t>Bayesian CI:</a:t>
            </a:r>
          </a:p>
          <a:p>
            <a:r>
              <a:rPr lang="en-US" sz="2000" dirty="0"/>
              <a:t>95% </a:t>
            </a:r>
            <a:r>
              <a:rPr lang="en-US" sz="2000" u="sng" dirty="0"/>
              <a:t>credible interval</a:t>
            </a:r>
            <a:r>
              <a:rPr lang="en-US" sz="2000" dirty="0"/>
              <a:t>:  95% probability that the interval includes the population parameter.</a:t>
            </a:r>
          </a:p>
        </p:txBody>
      </p:sp>
    </p:spTree>
    <p:extLst>
      <p:ext uri="{BB962C8B-B14F-4D97-AF65-F5344CB8AC3E}">
        <p14:creationId xmlns:p14="http://schemas.microsoft.com/office/powerpoint/2010/main" val="183171472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069615BE-5CFB-4141-8728-89984E68CBE6}"/>
              </a:ext>
            </a:extLst>
          </p:cNvPr>
          <p:cNvPicPr>
            <a:picLocks noChangeAspect="1"/>
          </p:cNvPicPr>
          <p:nvPr/>
        </p:nvPicPr>
        <p:blipFill>
          <a:blip r:embed="rId2"/>
          <a:stretch>
            <a:fillRect/>
          </a:stretch>
        </p:blipFill>
        <p:spPr>
          <a:xfrm>
            <a:off x="3614029" y="4168588"/>
            <a:ext cx="1151646" cy="820606"/>
          </a:xfrm>
          <a:prstGeom prst="rect">
            <a:avLst/>
          </a:prstGeom>
        </p:spPr>
      </p:pic>
      <p:sp>
        <p:nvSpPr>
          <p:cNvPr id="2" name="Title 1">
            <a:extLst>
              <a:ext uri="{FF2B5EF4-FFF2-40B4-BE49-F238E27FC236}">
                <a16:creationId xmlns:a16="http://schemas.microsoft.com/office/drawing/2014/main" id="{68E5DA75-04B6-41DC-8F06-44DA28567A99}"/>
              </a:ext>
            </a:extLst>
          </p:cNvPr>
          <p:cNvSpPr>
            <a:spLocks noGrp="1"/>
          </p:cNvSpPr>
          <p:nvPr>
            <p:ph type="title"/>
          </p:nvPr>
        </p:nvSpPr>
        <p:spPr/>
        <p:txBody>
          <a:bodyPr>
            <a:normAutofit fontScale="90000"/>
          </a:bodyPr>
          <a:lstStyle/>
          <a:p>
            <a:r>
              <a:rPr lang="en-US" dirty="0"/>
              <a:t>Probabilistic (Bayesian) sensitivity analysis</a:t>
            </a:r>
          </a:p>
        </p:txBody>
      </p:sp>
      <p:sp>
        <p:nvSpPr>
          <p:cNvPr id="3" name="Content Placeholder 2">
            <a:extLst>
              <a:ext uri="{FF2B5EF4-FFF2-40B4-BE49-F238E27FC236}">
                <a16:creationId xmlns:a16="http://schemas.microsoft.com/office/drawing/2014/main" id="{C964D093-F986-44C9-B98F-99ED8A22ACCE}"/>
              </a:ext>
            </a:extLst>
          </p:cNvPr>
          <p:cNvSpPr>
            <a:spLocks noGrp="1"/>
          </p:cNvSpPr>
          <p:nvPr>
            <p:ph idx="1"/>
          </p:nvPr>
        </p:nvSpPr>
        <p:spPr>
          <a:xfrm>
            <a:off x="457199" y="845483"/>
            <a:ext cx="8438029" cy="2963863"/>
          </a:xfrm>
        </p:spPr>
        <p:txBody>
          <a:bodyPr>
            <a:normAutofit lnSpcReduction="10000"/>
          </a:bodyPr>
          <a:lstStyle/>
          <a:p>
            <a:r>
              <a:rPr lang="en-US" dirty="0"/>
              <a:t>Multiple input variables to estimate multiple parameters.</a:t>
            </a:r>
          </a:p>
          <a:p>
            <a:r>
              <a:rPr lang="en-US" dirty="0"/>
              <a:t>Parameter estimation sensitive to changes in input variables. </a:t>
            </a:r>
          </a:p>
          <a:p>
            <a:r>
              <a:rPr lang="en-US" dirty="0"/>
              <a:t>Prior and posterior distributions (e.g., normal, gamma, beta) the same for a given variable.</a:t>
            </a:r>
          </a:p>
          <a:p>
            <a:r>
              <a:rPr lang="en-US" dirty="0"/>
              <a:t>Different distributions for other variables.</a:t>
            </a:r>
          </a:p>
        </p:txBody>
      </p:sp>
    </p:spTree>
    <p:extLst>
      <p:ext uri="{BB962C8B-B14F-4D97-AF65-F5344CB8AC3E}">
        <p14:creationId xmlns:p14="http://schemas.microsoft.com/office/powerpoint/2010/main" val="2882022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4C15CB33-CEC3-4CD8-AD95-5FEF288657BD}"/>
              </a:ext>
            </a:extLst>
          </p:cNvPr>
          <p:cNvPicPr>
            <a:picLocks noChangeAspect="1"/>
          </p:cNvPicPr>
          <p:nvPr/>
        </p:nvPicPr>
        <p:blipFill>
          <a:blip r:embed="rId2"/>
          <a:stretch>
            <a:fillRect/>
          </a:stretch>
        </p:blipFill>
        <p:spPr>
          <a:xfrm>
            <a:off x="3614029" y="4168588"/>
            <a:ext cx="1151646" cy="820606"/>
          </a:xfrm>
          <a:prstGeom prst="rect">
            <a:avLst/>
          </a:prstGeom>
        </p:spPr>
      </p:pic>
      <p:sp>
        <p:nvSpPr>
          <p:cNvPr id="3" name="Title 2">
            <a:extLst>
              <a:ext uri="{FF2B5EF4-FFF2-40B4-BE49-F238E27FC236}">
                <a16:creationId xmlns:a16="http://schemas.microsoft.com/office/drawing/2014/main" id="{7E4B3614-8A6D-4D74-8147-754AD36BAAF9}"/>
              </a:ext>
            </a:extLst>
          </p:cNvPr>
          <p:cNvSpPr>
            <a:spLocks noGrp="1"/>
          </p:cNvSpPr>
          <p:nvPr>
            <p:ph type="title"/>
          </p:nvPr>
        </p:nvSpPr>
        <p:spPr/>
        <p:txBody>
          <a:bodyPr>
            <a:normAutofit fontScale="90000"/>
          </a:bodyPr>
          <a:lstStyle/>
          <a:p>
            <a:r>
              <a:rPr lang="en-US" dirty="0"/>
              <a:t>Patient Level Cost-effectiveness Analysis (CEA)</a:t>
            </a:r>
          </a:p>
        </p:txBody>
      </p:sp>
      <p:sp>
        <p:nvSpPr>
          <p:cNvPr id="7" name="Content Placeholder 6">
            <a:extLst>
              <a:ext uri="{FF2B5EF4-FFF2-40B4-BE49-F238E27FC236}">
                <a16:creationId xmlns:a16="http://schemas.microsoft.com/office/drawing/2014/main" id="{0A8218C2-4BA2-4A35-8858-5A4D20D27B66}"/>
              </a:ext>
            </a:extLst>
          </p:cNvPr>
          <p:cNvSpPr>
            <a:spLocks noGrp="1"/>
          </p:cNvSpPr>
          <p:nvPr>
            <p:ph idx="1"/>
          </p:nvPr>
        </p:nvSpPr>
        <p:spPr/>
        <p:txBody>
          <a:bodyPr/>
          <a:lstStyle/>
          <a:p>
            <a:r>
              <a:rPr lang="en-US" dirty="0"/>
              <a:t>Compare cost and effectiveness of two (or more) treatments.</a:t>
            </a:r>
          </a:p>
          <a:p>
            <a:r>
              <a:rPr lang="en-US" dirty="0"/>
              <a:t>Patient level costs and measure of effectiveness.</a:t>
            </a:r>
          </a:p>
          <a:p>
            <a:pPr marL="0" indent="0">
              <a:buNone/>
            </a:pPr>
            <a:endParaRPr lang="en-US" dirty="0"/>
          </a:p>
        </p:txBody>
      </p:sp>
    </p:spTree>
    <p:extLst>
      <p:ext uri="{BB962C8B-B14F-4D97-AF65-F5344CB8AC3E}">
        <p14:creationId xmlns:p14="http://schemas.microsoft.com/office/powerpoint/2010/main" val="896234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07B15EDA-02F4-477F-A525-B1116BA4B94F}"/>
              </a:ext>
            </a:extLst>
          </p:cNvPr>
          <p:cNvSpPr>
            <a:spLocks noGrp="1" noChangeArrowheads="1"/>
          </p:cNvSpPr>
          <p:nvPr>
            <p:ph type="title"/>
          </p:nvPr>
        </p:nvSpPr>
        <p:spPr/>
        <p:txBody>
          <a:bodyPr/>
          <a:lstStyle/>
          <a:p>
            <a:pPr eaLnBrk="1" hangingPunct="1"/>
            <a:r>
              <a:rPr lang="en-US" altLang="en-US" b="1"/>
              <a:t>Cost-effectiveness analysis</a:t>
            </a:r>
          </a:p>
        </p:txBody>
      </p:sp>
      <p:sp>
        <p:nvSpPr>
          <p:cNvPr id="17411" name="Rectangle 3">
            <a:extLst>
              <a:ext uri="{FF2B5EF4-FFF2-40B4-BE49-F238E27FC236}">
                <a16:creationId xmlns:a16="http://schemas.microsoft.com/office/drawing/2014/main" id="{7E8C89D2-25B9-435A-9C06-35FF545CD9A0}"/>
              </a:ext>
            </a:extLst>
          </p:cNvPr>
          <p:cNvSpPr>
            <a:spLocks noGrp="1" noChangeArrowheads="1"/>
          </p:cNvSpPr>
          <p:nvPr>
            <p:ph type="body" idx="1"/>
          </p:nvPr>
        </p:nvSpPr>
        <p:spPr>
          <a:xfrm>
            <a:off x="589401" y="770544"/>
            <a:ext cx="7593133" cy="3398044"/>
          </a:xfrm>
        </p:spPr>
        <p:txBody>
          <a:bodyPr/>
          <a:lstStyle/>
          <a:p>
            <a:pPr eaLnBrk="1" hangingPunct="1"/>
            <a:r>
              <a:rPr lang="en-US" altLang="en-US" sz="1950" b="1" dirty="0"/>
              <a:t>Outcome</a:t>
            </a:r>
            <a:r>
              <a:rPr lang="en-US" altLang="en-US" sz="1950" dirty="0"/>
              <a:t> from study -                                                               Survival, life years gained, quality-adjusted life years (QALYs)</a:t>
            </a:r>
          </a:p>
          <a:p>
            <a:pPr eaLnBrk="1" hangingPunct="1"/>
            <a:r>
              <a:rPr lang="en-US" altLang="en-US" sz="1950" dirty="0"/>
              <a:t>QALYs calculated by multiplying life years gained by utility, a measure of health status scaled from zero (death) to one (perfect health). </a:t>
            </a:r>
          </a:p>
          <a:p>
            <a:pPr eaLnBrk="1" hangingPunct="1"/>
            <a:r>
              <a:rPr lang="en-US" altLang="en-US" sz="1950" b="1" dirty="0"/>
              <a:t>Cost</a:t>
            </a:r>
            <a:r>
              <a:rPr lang="en-US" altLang="en-US" sz="1950" dirty="0"/>
              <a:t> of treatment – procedures, physician, medications, hospitalizations, office visits, lab tests.</a:t>
            </a:r>
          </a:p>
          <a:p>
            <a:pPr marL="0" indent="0">
              <a:buNone/>
            </a:pPr>
            <a:endParaRPr lang="en-US" altLang="en-US" sz="1950" dirty="0"/>
          </a:p>
        </p:txBody>
      </p:sp>
      <p:pic>
        <p:nvPicPr>
          <p:cNvPr id="4" name="Picture 3" descr="A close up of a device&#10;&#10;Description automatically generated">
            <a:extLst>
              <a:ext uri="{FF2B5EF4-FFF2-40B4-BE49-F238E27FC236}">
                <a16:creationId xmlns:a16="http://schemas.microsoft.com/office/drawing/2014/main" id="{BEE04B7D-88FA-490D-992B-1CED86802FAC}"/>
              </a:ext>
            </a:extLst>
          </p:cNvPr>
          <p:cNvPicPr>
            <a:picLocks noChangeAspect="1"/>
          </p:cNvPicPr>
          <p:nvPr/>
        </p:nvPicPr>
        <p:blipFill>
          <a:blip r:embed="rId2"/>
          <a:stretch>
            <a:fillRect/>
          </a:stretch>
        </p:blipFill>
        <p:spPr>
          <a:xfrm>
            <a:off x="3614029" y="4168588"/>
            <a:ext cx="1151646" cy="82060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7610254-060E-4847-8400-5C9A45A41B62}"/>
              </a:ext>
            </a:extLst>
          </p:cNvPr>
          <p:cNvGraphicFramePr>
            <a:graphicFrameLocks noGrp="1"/>
          </p:cNvGraphicFramePr>
          <p:nvPr>
            <p:extLst>
              <p:ext uri="{D42A27DB-BD31-4B8C-83A1-F6EECF244321}">
                <p14:modId xmlns:p14="http://schemas.microsoft.com/office/powerpoint/2010/main" val="2666442261"/>
              </p:ext>
            </p:extLst>
          </p:nvPr>
        </p:nvGraphicFramePr>
        <p:xfrm>
          <a:off x="954742" y="423583"/>
          <a:ext cx="7221071" cy="3476065"/>
        </p:xfrm>
        <a:graphic>
          <a:graphicData uri="http://schemas.openxmlformats.org/drawingml/2006/table">
            <a:tbl>
              <a:tblPr firstRow="1" firstCol="1" bandRow="1">
                <a:tableStyleId>{5C22544A-7EE6-4342-B048-85BDC9FD1C3A}</a:tableStyleId>
              </a:tblPr>
              <a:tblGrid>
                <a:gridCol w="1551086">
                  <a:extLst>
                    <a:ext uri="{9D8B030D-6E8A-4147-A177-3AD203B41FA5}">
                      <a16:colId xmlns:a16="http://schemas.microsoft.com/office/drawing/2014/main" val="2731751855"/>
                    </a:ext>
                  </a:extLst>
                </a:gridCol>
                <a:gridCol w="973400">
                  <a:extLst>
                    <a:ext uri="{9D8B030D-6E8A-4147-A177-3AD203B41FA5}">
                      <a16:colId xmlns:a16="http://schemas.microsoft.com/office/drawing/2014/main" val="1156774579"/>
                    </a:ext>
                  </a:extLst>
                </a:gridCol>
                <a:gridCol w="940184">
                  <a:extLst>
                    <a:ext uri="{9D8B030D-6E8A-4147-A177-3AD203B41FA5}">
                      <a16:colId xmlns:a16="http://schemas.microsoft.com/office/drawing/2014/main" val="1812929856"/>
                    </a:ext>
                  </a:extLst>
                </a:gridCol>
                <a:gridCol w="940184">
                  <a:extLst>
                    <a:ext uri="{9D8B030D-6E8A-4147-A177-3AD203B41FA5}">
                      <a16:colId xmlns:a16="http://schemas.microsoft.com/office/drawing/2014/main" val="557703440"/>
                    </a:ext>
                  </a:extLst>
                </a:gridCol>
                <a:gridCol w="940184">
                  <a:extLst>
                    <a:ext uri="{9D8B030D-6E8A-4147-A177-3AD203B41FA5}">
                      <a16:colId xmlns:a16="http://schemas.microsoft.com/office/drawing/2014/main" val="2579622496"/>
                    </a:ext>
                  </a:extLst>
                </a:gridCol>
                <a:gridCol w="937295">
                  <a:extLst>
                    <a:ext uri="{9D8B030D-6E8A-4147-A177-3AD203B41FA5}">
                      <a16:colId xmlns:a16="http://schemas.microsoft.com/office/drawing/2014/main" val="2699509700"/>
                    </a:ext>
                  </a:extLst>
                </a:gridCol>
                <a:gridCol w="938738">
                  <a:extLst>
                    <a:ext uri="{9D8B030D-6E8A-4147-A177-3AD203B41FA5}">
                      <a16:colId xmlns:a16="http://schemas.microsoft.com/office/drawing/2014/main" val="2669611800"/>
                    </a:ext>
                  </a:extLst>
                </a:gridCol>
              </a:tblGrid>
              <a:tr h="313223">
                <a:tc gridSpan="7">
                  <a:txBody>
                    <a:bodyPr/>
                    <a:lstStyle/>
                    <a:p>
                      <a:pPr marL="0" marR="0" fontAlgn="base">
                        <a:spcBef>
                          <a:spcPts val="0"/>
                        </a:spcBef>
                        <a:spcAft>
                          <a:spcPts val="0"/>
                        </a:spcAft>
                      </a:pPr>
                      <a:r>
                        <a:rPr lang="en-US" sz="1200" dirty="0">
                          <a:effectLst/>
                        </a:rPr>
                        <a:t>Table 2. Acute CVD Event Costs (Per Episode)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72730708"/>
                  </a:ext>
                </a:extLst>
              </a:tr>
              <a:tr h="626446">
                <a:tc>
                  <a:txBody>
                    <a:bodyPr/>
                    <a:lstStyle/>
                    <a:p>
                      <a:pPr marL="118745" marR="0" fontAlgn="base">
                        <a:spcBef>
                          <a:spcPts val="0"/>
                        </a:spcBef>
                        <a:spcAft>
                          <a:spcPts val="0"/>
                        </a:spcAft>
                      </a:pPr>
                      <a:r>
                        <a:rPr lang="en-US" sz="1100" dirty="0">
                          <a:effectLst/>
                        </a:rPr>
                        <a:t>Costs (2018 USD)</a:t>
                      </a:r>
                    </a:p>
                    <a:p>
                      <a:pPr marL="118745" marR="0" fontAlgn="base">
                        <a:spcBef>
                          <a:spcPts val="0"/>
                        </a:spcBef>
                        <a:spcAft>
                          <a:spcPts val="0"/>
                        </a:spcAft>
                      </a:pPr>
                      <a:r>
                        <a:rPr lang="en-US" sz="1100" dirty="0">
                          <a:effectLst/>
                        </a:rPr>
                        <a:t>by age group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fontAlgn="base">
                        <a:spcBef>
                          <a:spcPts val="0"/>
                        </a:spcBef>
                        <a:spcAft>
                          <a:spcPts val="0"/>
                        </a:spcAft>
                      </a:pPr>
                      <a:r>
                        <a:rPr lang="en-US" sz="1100" dirty="0">
                          <a:effectLst/>
                        </a:rPr>
                        <a:t> </a:t>
                      </a:r>
                    </a:p>
                    <a:p>
                      <a:pPr marL="0" marR="0" algn="ctr" fontAlgn="base">
                        <a:spcBef>
                          <a:spcPts val="0"/>
                        </a:spcBef>
                        <a:spcAft>
                          <a:spcPts val="0"/>
                        </a:spcAft>
                      </a:pPr>
                      <a:r>
                        <a:rPr lang="en-US" sz="1100" dirty="0">
                          <a:effectLst/>
                        </a:rPr>
                        <a:t>Mean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fontAlgn="base">
                        <a:spcBef>
                          <a:spcPts val="0"/>
                        </a:spcBef>
                        <a:spcAft>
                          <a:spcPts val="0"/>
                        </a:spcAft>
                      </a:pPr>
                      <a:r>
                        <a:rPr lang="en-US" sz="1100" dirty="0">
                          <a:effectLst/>
                        </a:rPr>
                        <a:t>Standard Deviation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fontAlgn="base">
                        <a:spcBef>
                          <a:spcPts val="0"/>
                        </a:spcBef>
                        <a:spcAft>
                          <a:spcPts val="0"/>
                        </a:spcAft>
                      </a:pPr>
                      <a:r>
                        <a:rPr lang="en-US" sz="1100">
                          <a:effectLst/>
                        </a:rPr>
                        <a:t>Minimum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fontAlgn="base">
                        <a:spcBef>
                          <a:spcPts val="0"/>
                        </a:spcBef>
                        <a:spcAft>
                          <a:spcPts val="0"/>
                        </a:spcAft>
                      </a:pPr>
                      <a:r>
                        <a:rPr lang="en-US" sz="1100">
                          <a:effectLst/>
                        </a:rPr>
                        <a:t>Maximum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fontAlgn="base">
                        <a:spcBef>
                          <a:spcPts val="0"/>
                        </a:spcBef>
                        <a:spcAft>
                          <a:spcPts val="0"/>
                        </a:spcAft>
                      </a:pPr>
                      <a:r>
                        <a:rPr lang="en-US" sz="1100">
                          <a:effectLst/>
                        </a:rPr>
                        <a:t>Distribution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fontAlgn="base">
                        <a:spcBef>
                          <a:spcPts val="0"/>
                        </a:spcBef>
                        <a:spcAft>
                          <a:spcPts val="0"/>
                        </a:spcAft>
                      </a:pPr>
                      <a:r>
                        <a:rPr lang="en-US" sz="1100">
                          <a:effectLst/>
                        </a:rPr>
                        <a:t>Reference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072323660"/>
                  </a:ext>
                </a:extLst>
              </a:tr>
              <a:tr h="313223">
                <a:tc gridSpan="7">
                  <a:txBody>
                    <a:bodyPr/>
                    <a:lstStyle/>
                    <a:p>
                      <a:pPr marL="118745" marR="0" fontAlgn="base">
                        <a:spcBef>
                          <a:spcPts val="0"/>
                        </a:spcBef>
                        <a:spcAft>
                          <a:spcPts val="0"/>
                        </a:spcAft>
                      </a:pPr>
                      <a:r>
                        <a:rPr lang="en-US" sz="1100" dirty="0">
                          <a:effectLst/>
                        </a:rPr>
                        <a:t>Fatal CVD event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62103122"/>
                  </a:ext>
                </a:extLst>
              </a:tr>
              <a:tr h="318325">
                <a:tc>
                  <a:txBody>
                    <a:bodyPr/>
                    <a:lstStyle/>
                    <a:p>
                      <a:pPr marL="323850" marR="0" fontAlgn="base">
                        <a:spcBef>
                          <a:spcPts val="0"/>
                        </a:spcBef>
                        <a:spcAft>
                          <a:spcPts val="0"/>
                        </a:spcAft>
                      </a:pPr>
                      <a:r>
                        <a:rPr lang="en-US" sz="1100">
                          <a:effectLst/>
                        </a:rPr>
                        <a:t>45-64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100" dirty="0">
                          <a:effectLst/>
                          <a:uFill>
                            <a:solidFill>
                              <a:srgbClr val="000000"/>
                            </a:solidFill>
                          </a:uFill>
                        </a:rPr>
                        <a:t>$18,940 </a:t>
                      </a:r>
                      <a:endParaRPr lang="en-US" sz="1100"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a:effectLst/>
                          <a:uFill>
                            <a:solidFill>
                              <a:srgbClr val="000000"/>
                            </a:solidFill>
                          </a:uFill>
                        </a:rPr>
                        <a:t>$5,175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dirty="0">
                          <a:effectLst/>
                          <a:uFill>
                            <a:solidFill>
                              <a:srgbClr val="000000"/>
                            </a:solidFill>
                          </a:uFill>
                        </a:rPr>
                        <a:t>$11,921 </a:t>
                      </a:r>
                      <a:endParaRPr lang="en-US" sz="1100"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a:effectLst/>
                          <a:uFill>
                            <a:solidFill>
                              <a:srgbClr val="000000"/>
                            </a:solidFill>
                          </a:uFill>
                        </a:rPr>
                        <a:t>$32,205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a:effectLst/>
                          <a:uFill>
                            <a:solidFill>
                              <a:srgbClr val="000000"/>
                            </a:solidFill>
                          </a:uFill>
                        </a:rPr>
                        <a:t>Gamma</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ctr"/>
                </a:tc>
                <a:tc rowSpan="3">
                  <a:txBody>
                    <a:bodyPr/>
                    <a:lstStyle/>
                    <a:p>
                      <a:pPr marL="0" marR="0" algn="ctr">
                        <a:lnSpc>
                          <a:spcPct val="107000"/>
                        </a:lnSpc>
                        <a:spcBef>
                          <a:spcPts val="0"/>
                        </a:spcBef>
                        <a:spcAft>
                          <a:spcPts val="0"/>
                        </a:spcAft>
                      </a:pPr>
                      <a:r>
                        <a:rPr lang="en-US" sz="1100">
                          <a:effectLst/>
                          <a:uFill>
                            <a:solidFill>
                              <a:srgbClr val="000000"/>
                            </a:solidFill>
                          </a:uFill>
                        </a:rPr>
                        <a:t>(4,5)</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ctr"/>
                </a:tc>
                <a:extLst>
                  <a:ext uri="{0D108BD9-81ED-4DB2-BD59-A6C34878D82A}">
                    <a16:rowId xmlns:a16="http://schemas.microsoft.com/office/drawing/2014/main" val="1062459411"/>
                  </a:ext>
                </a:extLst>
              </a:tr>
              <a:tr h="318325">
                <a:tc>
                  <a:txBody>
                    <a:bodyPr/>
                    <a:lstStyle/>
                    <a:p>
                      <a:pPr marL="323850" marR="0" fontAlgn="base">
                        <a:spcBef>
                          <a:spcPts val="0"/>
                        </a:spcBef>
                        <a:spcAft>
                          <a:spcPts val="0"/>
                        </a:spcAft>
                      </a:pPr>
                      <a:r>
                        <a:rPr lang="en-US" sz="1100">
                          <a:effectLst/>
                        </a:rPr>
                        <a:t>65-84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100">
                          <a:effectLst/>
                          <a:uFill>
                            <a:solidFill>
                              <a:srgbClr val="000000"/>
                            </a:solidFill>
                          </a:uFill>
                        </a:rPr>
                        <a:t>$17,473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a:effectLst/>
                          <a:uFill>
                            <a:solidFill>
                              <a:srgbClr val="000000"/>
                            </a:solidFill>
                          </a:uFill>
                        </a:rPr>
                        <a:t>$4,567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dirty="0">
                          <a:effectLst/>
                          <a:uFill>
                            <a:solidFill>
                              <a:srgbClr val="000000"/>
                            </a:solidFill>
                          </a:uFill>
                        </a:rPr>
                        <a:t>$11,518 </a:t>
                      </a:r>
                      <a:endParaRPr lang="en-US" sz="1100"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dirty="0">
                          <a:effectLst/>
                          <a:uFill>
                            <a:solidFill>
                              <a:srgbClr val="000000"/>
                            </a:solidFill>
                          </a:uFill>
                        </a:rPr>
                        <a:t>$29,420 </a:t>
                      </a:r>
                      <a:endParaRPr lang="en-US" sz="1100"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a:effectLst/>
                          <a:uFill>
                            <a:solidFill>
                              <a:srgbClr val="000000"/>
                            </a:solidFill>
                          </a:uFill>
                        </a:rPr>
                        <a:t>Gamma</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ctr"/>
                </a:tc>
                <a:tc vMerge="1">
                  <a:txBody>
                    <a:bodyPr/>
                    <a:lstStyle/>
                    <a:p>
                      <a:endParaRPr lang="en-US"/>
                    </a:p>
                  </a:txBody>
                  <a:tcPr/>
                </a:tc>
                <a:extLst>
                  <a:ext uri="{0D108BD9-81ED-4DB2-BD59-A6C34878D82A}">
                    <a16:rowId xmlns:a16="http://schemas.microsoft.com/office/drawing/2014/main" val="1310105176"/>
                  </a:ext>
                </a:extLst>
              </a:tr>
              <a:tr h="318325">
                <a:tc>
                  <a:txBody>
                    <a:bodyPr/>
                    <a:lstStyle/>
                    <a:p>
                      <a:pPr marL="323850" marR="0" fontAlgn="base">
                        <a:spcBef>
                          <a:spcPts val="0"/>
                        </a:spcBef>
                        <a:spcAft>
                          <a:spcPts val="0"/>
                        </a:spcAft>
                      </a:pPr>
                      <a:r>
                        <a:rPr lang="en-US" sz="1100">
                          <a:effectLst/>
                        </a:rPr>
                        <a:t>≥85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100">
                          <a:effectLst/>
                          <a:uFill>
                            <a:solidFill>
                              <a:srgbClr val="000000"/>
                            </a:solidFill>
                          </a:uFill>
                        </a:rPr>
                        <a:t>$11,970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a:effectLst/>
                          <a:uFill>
                            <a:solidFill>
                              <a:srgbClr val="000000"/>
                            </a:solidFill>
                          </a:uFill>
                        </a:rPr>
                        <a:t>$3,394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a:effectLst/>
                          <a:uFill>
                            <a:solidFill>
                              <a:srgbClr val="000000"/>
                            </a:solidFill>
                          </a:uFill>
                        </a:rPr>
                        <a:t>$7,620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dirty="0">
                          <a:effectLst/>
                          <a:uFill>
                            <a:solidFill>
                              <a:srgbClr val="000000"/>
                            </a:solidFill>
                          </a:uFill>
                        </a:rPr>
                        <a:t>$20,926 </a:t>
                      </a:r>
                      <a:endParaRPr lang="en-US" sz="1100"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a:effectLst/>
                          <a:uFill>
                            <a:solidFill>
                              <a:srgbClr val="000000"/>
                            </a:solidFill>
                          </a:uFill>
                        </a:rPr>
                        <a:t>Gamma</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ctr"/>
                </a:tc>
                <a:tc vMerge="1">
                  <a:txBody>
                    <a:bodyPr/>
                    <a:lstStyle/>
                    <a:p>
                      <a:endParaRPr lang="en-US"/>
                    </a:p>
                  </a:txBody>
                  <a:tcPr/>
                </a:tc>
                <a:extLst>
                  <a:ext uri="{0D108BD9-81ED-4DB2-BD59-A6C34878D82A}">
                    <a16:rowId xmlns:a16="http://schemas.microsoft.com/office/drawing/2014/main" val="2239643669"/>
                  </a:ext>
                </a:extLst>
              </a:tr>
              <a:tr h="313223">
                <a:tc gridSpan="7">
                  <a:txBody>
                    <a:bodyPr/>
                    <a:lstStyle/>
                    <a:p>
                      <a:pPr marL="118745" marR="0" fontAlgn="base">
                        <a:spcBef>
                          <a:spcPts val="0"/>
                        </a:spcBef>
                        <a:spcAft>
                          <a:spcPts val="0"/>
                        </a:spcAft>
                      </a:pPr>
                      <a:r>
                        <a:rPr lang="en-US" sz="1100" dirty="0">
                          <a:effectLst/>
                        </a:rPr>
                        <a:t>Myocardial infarction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71737362"/>
                  </a:ext>
                </a:extLst>
              </a:tr>
              <a:tr h="318325">
                <a:tc>
                  <a:txBody>
                    <a:bodyPr/>
                    <a:lstStyle/>
                    <a:p>
                      <a:pPr marL="323850" marR="0" fontAlgn="base">
                        <a:spcBef>
                          <a:spcPts val="0"/>
                        </a:spcBef>
                        <a:spcAft>
                          <a:spcPts val="0"/>
                        </a:spcAft>
                      </a:pPr>
                      <a:r>
                        <a:rPr lang="en-US" sz="1100">
                          <a:effectLst/>
                        </a:rPr>
                        <a:t>45-64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100">
                          <a:effectLst/>
                          <a:uFill>
                            <a:solidFill>
                              <a:srgbClr val="000000"/>
                            </a:solidFill>
                          </a:uFill>
                        </a:rPr>
                        <a:t>$22,542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a:effectLst/>
                          <a:uFill>
                            <a:solidFill>
                              <a:srgbClr val="000000"/>
                            </a:solidFill>
                          </a:uFill>
                        </a:rPr>
                        <a:t>$3,908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a:effectLst/>
                          <a:uFill>
                            <a:solidFill>
                              <a:srgbClr val="000000"/>
                            </a:solidFill>
                          </a:uFill>
                        </a:rPr>
                        <a:t>$14,353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a:effectLst/>
                          <a:uFill>
                            <a:solidFill>
                              <a:srgbClr val="000000"/>
                            </a:solidFill>
                          </a:uFill>
                        </a:rPr>
                        <a:t>$29,672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dirty="0">
                          <a:effectLst/>
                          <a:uFill>
                            <a:solidFill>
                              <a:srgbClr val="000000"/>
                            </a:solidFill>
                          </a:uFill>
                        </a:rPr>
                        <a:t>Gamma</a:t>
                      </a:r>
                      <a:endParaRPr lang="en-US" sz="1100"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ctr"/>
                </a:tc>
                <a:tc rowSpan="3">
                  <a:txBody>
                    <a:bodyPr/>
                    <a:lstStyle/>
                    <a:p>
                      <a:pPr marL="0" marR="0" algn="ctr">
                        <a:lnSpc>
                          <a:spcPct val="107000"/>
                        </a:lnSpc>
                        <a:spcBef>
                          <a:spcPts val="0"/>
                        </a:spcBef>
                        <a:spcAft>
                          <a:spcPts val="0"/>
                        </a:spcAft>
                      </a:pPr>
                      <a:r>
                        <a:rPr lang="en-US" sz="1100">
                          <a:effectLst/>
                          <a:uFill>
                            <a:solidFill>
                              <a:srgbClr val="000000"/>
                            </a:solidFill>
                          </a:uFill>
                        </a:rPr>
                        <a:t>(4,5)</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ctr"/>
                </a:tc>
                <a:extLst>
                  <a:ext uri="{0D108BD9-81ED-4DB2-BD59-A6C34878D82A}">
                    <a16:rowId xmlns:a16="http://schemas.microsoft.com/office/drawing/2014/main" val="256420174"/>
                  </a:ext>
                </a:extLst>
              </a:tr>
              <a:tr h="318325">
                <a:tc>
                  <a:txBody>
                    <a:bodyPr/>
                    <a:lstStyle/>
                    <a:p>
                      <a:pPr marL="323850" marR="0" fontAlgn="base">
                        <a:spcBef>
                          <a:spcPts val="0"/>
                        </a:spcBef>
                        <a:spcAft>
                          <a:spcPts val="0"/>
                        </a:spcAft>
                      </a:pPr>
                      <a:r>
                        <a:rPr lang="en-US" sz="1100">
                          <a:effectLst/>
                        </a:rPr>
                        <a:t>65-84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100">
                          <a:effectLst/>
                          <a:uFill>
                            <a:solidFill>
                              <a:srgbClr val="000000"/>
                            </a:solidFill>
                          </a:uFill>
                        </a:rPr>
                        <a:t>$22,410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a:effectLst/>
                          <a:uFill>
                            <a:solidFill>
                              <a:srgbClr val="000000"/>
                            </a:solidFill>
                          </a:uFill>
                        </a:rPr>
                        <a:t>$4,176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a:effectLst/>
                          <a:uFill>
                            <a:solidFill>
                              <a:srgbClr val="000000"/>
                            </a:solidFill>
                          </a:uFill>
                        </a:rPr>
                        <a:t>$14,241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a:effectLst/>
                          <a:uFill>
                            <a:solidFill>
                              <a:srgbClr val="000000"/>
                            </a:solidFill>
                          </a:uFill>
                        </a:rPr>
                        <a:t>$30,612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dirty="0">
                          <a:effectLst/>
                          <a:uFill>
                            <a:solidFill>
                              <a:srgbClr val="000000"/>
                            </a:solidFill>
                          </a:uFill>
                        </a:rPr>
                        <a:t>Gamma</a:t>
                      </a:r>
                      <a:endParaRPr lang="en-US" sz="1100"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ctr"/>
                </a:tc>
                <a:tc vMerge="1">
                  <a:txBody>
                    <a:bodyPr/>
                    <a:lstStyle/>
                    <a:p>
                      <a:endParaRPr lang="en-US"/>
                    </a:p>
                  </a:txBody>
                  <a:tcPr/>
                </a:tc>
                <a:extLst>
                  <a:ext uri="{0D108BD9-81ED-4DB2-BD59-A6C34878D82A}">
                    <a16:rowId xmlns:a16="http://schemas.microsoft.com/office/drawing/2014/main" val="1392731768"/>
                  </a:ext>
                </a:extLst>
              </a:tr>
              <a:tr h="318325">
                <a:tc>
                  <a:txBody>
                    <a:bodyPr/>
                    <a:lstStyle/>
                    <a:p>
                      <a:pPr marL="323850" marR="0" fontAlgn="base">
                        <a:spcBef>
                          <a:spcPts val="0"/>
                        </a:spcBef>
                        <a:spcAft>
                          <a:spcPts val="0"/>
                        </a:spcAft>
                      </a:pPr>
                      <a:r>
                        <a:rPr lang="en-US" sz="1100">
                          <a:effectLst/>
                        </a:rPr>
                        <a:t>≥85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100">
                          <a:effectLst/>
                          <a:uFill>
                            <a:solidFill>
                              <a:srgbClr val="000000"/>
                            </a:solidFill>
                          </a:uFill>
                        </a:rPr>
                        <a:t>$14,159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a:effectLst/>
                          <a:uFill>
                            <a:solidFill>
                              <a:srgbClr val="000000"/>
                            </a:solidFill>
                          </a:uFill>
                        </a:rPr>
                        <a:t>$3,822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dirty="0">
                          <a:effectLst/>
                          <a:uFill>
                            <a:solidFill>
                              <a:srgbClr val="000000"/>
                            </a:solidFill>
                          </a:uFill>
                        </a:rPr>
                        <a:t>$8,288 </a:t>
                      </a:r>
                      <a:endParaRPr lang="en-US" sz="1100"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a:effectLst/>
                          <a:uFill>
                            <a:solidFill>
                              <a:srgbClr val="000000"/>
                            </a:solidFill>
                          </a:uFill>
                        </a:rPr>
                        <a:t>$23,270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dirty="0">
                          <a:effectLst/>
                          <a:uFill>
                            <a:solidFill>
                              <a:srgbClr val="000000"/>
                            </a:solidFill>
                          </a:uFill>
                        </a:rPr>
                        <a:t>Gamma</a:t>
                      </a:r>
                      <a:endParaRPr lang="en-US" sz="1100"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ctr"/>
                </a:tc>
                <a:tc vMerge="1">
                  <a:txBody>
                    <a:bodyPr/>
                    <a:lstStyle/>
                    <a:p>
                      <a:endParaRPr lang="en-US"/>
                    </a:p>
                  </a:txBody>
                  <a:tcPr/>
                </a:tc>
                <a:extLst>
                  <a:ext uri="{0D108BD9-81ED-4DB2-BD59-A6C34878D82A}">
                    <a16:rowId xmlns:a16="http://schemas.microsoft.com/office/drawing/2014/main" val="1946532857"/>
                  </a:ext>
                </a:extLst>
              </a:tr>
            </a:tbl>
          </a:graphicData>
        </a:graphic>
      </p:graphicFrame>
      <p:pic>
        <p:nvPicPr>
          <p:cNvPr id="5" name="Picture 4" descr="A close up of a device&#10;&#10;Description automatically generated">
            <a:extLst>
              <a:ext uri="{FF2B5EF4-FFF2-40B4-BE49-F238E27FC236}">
                <a16:creationId xmlns:a16="http://schemas.microsoft.com/office/drawing/2014/main" id="{81A7C6A7-B744-45C1-8929-6F85F48EBC7C}"/>
              </a:ext>
            </a:extLst>
          </p:cNvPr>
          <p:cNvPicPr>
            <a:picLocks noChangeAspect="1"/>
          </p:cNvPicPr>
          <p:nvPr/>
        </p:nvPicPr>
        <p:blipFill>
          <a:blip r:embed="rId2"/>
          <a:stretch>
            <a:fillRect/>
          </a:stretch>
        </p:blipFill>
        <p:spPr>
          <a:xfrm>
            <a:off x="3614029" y="4168588"/>
            <a:ext cx="1151646" cy="820606"/>
          </a:xfrm>
          <a:prstGeom prst="rect">
            <a:avLst/>
          </a:prstGeom>
        </p:spPr>
      </p:pic>
    </p:spTree>
    <p:extLst>
      <p:ext uri="{BB962C8B-B14F-4D97-AF65-F5344CB8AC3E}">
        <p14:creationId xmlns:p14="http://schemas.microsoft.com/office/powerpoint/2010/main" val="5356475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4">
            <a:extLst>
              <a:ext uri="{FF2B5EF4-FFF2-40B4-BE49-F238E27FC236}">
                <a16:creationId xmlns:a16="http://schemas.microsoft.com/office/drawing/2014/main" id="{2075D1E5-3299-4A6B-B0E7-F56EDAEAE30B}"/>
              </a:ext>
            </a:extLst>
          </p:cNvPr>
          <p:cNvGrpSpPr>
            <a:grpSpLocks noChangeAspect="1"/>
          </p:cNvGrpSpPr>
          <p:nvPr/>
        </p:nvGrpSpPr>
        <p:grpSpPr bwMode="auto">
          <a:xfrm>
            <a:off x="1323975" y="0"/>
            <a:ext cx="5880100" cy="4281488"/>
            <a:chOff x="834" y="0"/>
            <a:chExt cx="3704" cy="2697"/>
          </a:xfrm>
        </p:grpSpPr>
        <p:sp>
          <p:nvSpPr>
            <p:cNvPr id="9" name="AutoShape 3">
              <a:extLst>
                <a:ext uri="{FF2B5EF4-FFF2-40B4-BE49-F238E27FC236}">
                  <a16:creationId xmlns:a16="http://schemas.microsoft.com/office/drawing/2014/main" id="{65102D2B-719D-486E-BE1E-94C41FBEB0A1}"/>
                </a:ext>
              </a:extLst>
            </p:cNvPr>
            <p:cNvSpPr>
              <a:spLocks noChangeAspect="1" noChangeArrowheads="1" noTextEdit="1"/>
            </p:cNvSpPr>
            <p:nvPr/>
          </p:nvSpPr>
          <p:spPr bwMode="auto">
            <a:xfrm>
              <a:off x="834" y="0"/>
              <a:ext cx="3702" cy="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5">
              <a:extLst>
                <a:ext uri="{FF2B5EF4-FFF2-40B4-BE49-F238E27FC236}">
                  <a16:creationId xmlns:a16="http://schemas.microsoft.com/office/drawing/2014/main" id="{68B86A94-36AE-48E3-B80D-39C6B4BFCF8D}"/>
                </a:ext>
              </a:extLst>
            </p:cNvPr>
            <p:cNvSpPr>
              <a:spLocks noChangeArrowheads="1"/>
            </p:cNvSpPr>
            <p:nvPr/>
          </p:nvSpPr>
          <p:spPr bwMode="auto">
            <a:xfrm>
              <a:off x="834" y="0"/>
              <a:ext cx="3704" cy="2693"/>
            </a:xfrm>
            <a:prstGeom prst="rect">
              <a:avLst/>
            </a:prstGeom>
            <a:solidFill>
              <a:srgbClr val="EAF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6">
              <a:extLst>
                <a:ext uri="{FF2B5EF4-FFF2-40B4-BE49-F238E27FC236}">
                  <a16:creationId xmlns:a16="http://schemas.microsoft.com/office/drawing/2014/main" id="{DA7C42C6-67E0-4EF9-BAE2-82267EC7AFB6}"/>
                </a:ext>
              </a:extLst>
            </p:cNvPr>
            <p:cNvSpPr>
              <a:spLocks noChangeArrowheads="1"/>
            </p:cNvSpPr>
            <p:nvPr/>
          </p:nvSpPr>
          <p:spPr bwMode="auto">
            <a:xfrm>
              <a:off x="835" y="1"/>
              <a:ext cx="3702" cy="2692"/>
            </a:xfrm>
            <a:prstGeom prst="rect">
              <a:avLst/>
            </a:prstGeom>
            <a:solidFill>
              <a:srgbClr val="EAF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7">
              <a:extLst>
                <a:ext uri="{FF2B5EF4-FFF2-40B4-BE49-F238E27FC236}">
                  <a16:creationId xmlns:a16="http://schemas.microsoft.com/office/drawing/2014/main" id="{693C3DFC-D843-48E9-A12F-74FC1364CE95}"/>
                </a:ext>
              </a:extLst>
            </p:cNvPr>
            <p:cNvSpPr>
              <a:spLocks noChangeArrowheads="1"/>
            </p:cNvSpPr>
            <p:nvPr/>
          </p:nvSpPr>
          <p:spPr bwMode="auto">
            <a:xfrm>
              <a:off x="837" y="3"/>
              <a:ext cx="3697" cy="2687"/>
            </a:xfrm>
            <a:prstGeom prst="rect">
              <a:avLst/>
            </a:prstGeom>
            <a:noFill/>
            <a:ln w="7938" cap="flat">
              <a:solidFill>
                <a:srgbClr val="EAF2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13549BE4-6FE8-4BE6-89D7-9A05533ED377}"/>
                </a:ext>
              </a:extLst>
            </p:cNvPr>
            <p:cNvSpPr>
              <a:spLocks noChangeArrowheads="1"/>
            </p:cNvSpPr>
            <p:nvPr/>
          </p:nvSpPr>
          <p:spPr bwMode="auto">
            <a:xfrm>
              <a:off x="1200" y="95"/>
              <a:ext cx="3243" cy="22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9">
              <a:extLst>
                <a:ext uri="{FF2B5EF4-FFF2-40B4-BE49-F238E27FC236}">
                  <a16:creationId xmlns:a16="http://schemas.microsoft.com/office/drawing/2014/main" id="{31A354A9-6E6A-45A5-81FA-BCA8F3ADBB78}"/>
                </a:ext>
              </a:extLst>
            </p:cNvPr>
            <p:cNvSpPr>
              <a:spLocks noChangeArrowheads="1"/>
            </p:cNvSpPr>
            <p:nvPr/>
          </p:nvSpPr>
          <p:spPr bwMode="auto">
            <a:xfrm>
              <a:off x="1203" y="98"/>
              <a:ext cx="3237" cy="2227"/>
            </a:xfrm>
            <a:prstGeom prst="rect">
              <a:avLst/>
            </a:pr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EE250DC2-F0EB-4EE9-ADA9-E87184800CB0}"/>
                </a:ext>
              </a:extLst>
            </p:cNvPr>
            <p:cNvSpPr>
              <a:spLocks noChangeShapeType="1"/>
            </p:cNvSpPr>
            <p:nvPr/>
          </p:nvSpPr>
          <p:spPr bwMode="auto">
            <a:xfrm>
              <a:off x="1200" y="2328"/>
              <a:ext cx="3243" cy="0"/>
            </a:xfrm>
            <a:prstGeom prst="line">
              <a:avLst/>
            </a:prstGeom>
            <a:noFill/>
            <a:ln w="12700" cap="flat">
              <a:solidFill>
                <a:srgbClr val="EAF2F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EAFFD242-A269-426B-8C8A-A32D3729557C}"/>
                </a:ext>
              </a:extLst>
            </p:cNvPr>
            <p:cNvSpPr>
              <a:spLocks noChangeShapeType="1"/>
            </p:cNvSpPr>
            <p:nvPr/>
          </p:nvSpPr>
          <p:spPr bwMode="auto">
            <a:xfrm>
              <a:off x="1200" y="1829"/>
              <a:ext cx="3243" cy="0"/>
            </a:xfrm>
            <a:prstGeom prst="line">
              <a:avLst/>
            </a:prstGeom>
            <a:noFill/>
            <a:ln w="12700" cap="flat">
              <a:solidFill>
                <a:srgbClr val="EAF2F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2">
              <a:extLst>
                <a:ext uri="{FF2B5EF4-FFF2-40B4-BE49-F238E27FC236}">
                  <a16:creationId xmlns:a16="http://schemas.microsoft.com/office/drawing/2014/main" id="{BD65C882-4F98-402D-8EA9-EA7EBDAACE46}"/>
                </a:ext>
              </a:extLst>
            </p:cNvPr>
            <p:cNvSpPr>
              <a:spLocks noChangeShapeType="1"/>
            </p:cNvSpPr>
            <p:nvPr/>
          </p:nvSpPr>
          <p:spPr bwMode="auto">
            <a:xfrm>
              <a:off x="1200" y="1330"/>
              <a:ext cx="3243" cy="0"/>
            </a:xfrm>
            <a:prstGeom prst="line">
              <a:avLst/>
            </a:prstGeom>
            <a:noFill/>
            <a:ln w="12700" cap="flat">
              <a:solidFill>
                <a:srgbClr val="EAF2F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3">
              <a:extLst>
                <a:ext uri="{FF2B5EF4-FFF2-40B4-BE49-F238E27FC236}">
                  <a16:creationId xmlns:a16="http://schemas.microsoft.com/office/drawing/2014/main" id="{D219DF62-CB3E-479B-B96D-E959464D5ACC}"/>
                </a:ext>
              </a:extLst>
            </p:cNvPr>
            <p:cNvSpPr>
              <a:spLocks noChangeShapeType="1"/>
            </p:cNvSpPr>
            <p:nvPr/>
          </p:nvSpPr>
          <p:spPr bwMode="auto">
            <a:xfrm>
              <a:off x="1200" y="832"/>
              <a:ext cx="3243" cy="0"/>
            </a:xfrm>
            <a:prstGeom prst="line">
              <a:avLst/>
            </a:prstGeom>
            <a:noFill/>
            <a:ln w="12700" cap="flat">
              <a:solidFill>
                <a:srgbClr val="EAF2F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4">
              <a:extLst>
                <a:ext uri="{FF2B5EF4-FFF2-40B4-BE49-F238E27FC236}">
                  <a16:creationId xmlns:a16="http://schemas.microsoft.com/office/drawing/2014/main" id="{A5DD7526-1D83-4DB4-978C-EE3B299D5791}"/>
                </a:ext>
              </a:extLst>
            </p:cNvPr>
            <p:cNvSpPr>
              <a:spLocks noChangeShapeType="1"/>
            </p:cNvSpPr>
            <p:nvPr/>
          </p:nvSpPr>
          <p:spPr bwMode="auto">
            <a:xfrm>
              <a:off x="1200" y="333"/>
              <a:ext cx="3243" cy="0"/>
            </a:xfrm>
            <a:prstGeom prst="line">
              <a:avLst/>
            </a:prstGeom>
            <a:noFill/>
            <a:ln w="12700" cap="flat">
              <a:solidFill>
                <a:srgbClr val="EAF2F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Rectangle 15">
              <a:extLst>
                <a:ext uri="{FF2B5EF4-FFF2-40B4-BE49-F238E27FC236}">
                  <a16:creationId xmlns:a16="http://schemas.microsoft.com/office/drawing/2014/main" id="{9A0EB028-F0D8-4EDA-9DD2-F651741801C9}"/>
                </a:ext>
              </a:extLst>
            </p:cNvPr>
            <p:cNvSpPr>
              <a:spLocks noChangeArrowheads="1"/>
            </p:cNvSpPr>
            <p:nvPr/>
          </p:nvSpPr>
          <p:spPr bwMode="auto">
            <a:xfrm>
              <a:off x="1310" y="2003"/>
              <a:ext cx="103" cy="325"/>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6">
              <a:extLst>
                <a:ext uri="{FF2B5EF4-FFF2-40B4-BE49-F238E27FC236}">
                  <a16:creationId xmlns:a16="http://schemas.microsoft.com/office/drawing/2014/main" id="{0B2FAE15-CC3A-4174-9A5B-79BB1A76EFF4}"/>
                </a:ext>
              </a:extLst>
            </p:cNvPr>
            <p:cNvSpPr>
              <a:spLocks noChangeArrowheads="1"/>
            </p:cNvSpPr>
            <p:nvPr/>
          </p:nvSpPr>
          <p:spPr bwMode="auto">
            <a:xfrm>
              <a:off x="1314" y="2007"/>
              <a:ext cx="95" cy="316"/>
            </a:xfrm>
            <a:prstGeom prst="rect">
              <a:avLst/>
            </a:prstGeom>
            <a:noFill/>
            <a:ln w="12700" cap="flat">
              <a:solidFill>
                <a:srgbClr val="D7D2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Rectangle 17">
              <a:extLst>
                <a:ext uri="{FF2B5EF4-FFF2-40B4-BE49-F238E27FC236}">
                  <a16:creationId xmlns:a16="http://schemas.microsoft.com/office/drawing/2014/main" id="{4272949C-4AF6-4B81-A317-3BE0F31A0945}"/>
                </a:ext>
              </a:extLst>
            </p:cNvPr>
            <p:cNvSpPr>
              <a:spLocks noChangeArrowheads="1"/>
            </p:cNvSpPr>
            <p:nvPr/>
          </p:nvSpPr>
          <p:spPr bwMode="auto">
            <a:xfrm>
              <a:off x="1413" y="1297"/>
              <a:ext cx="102" cy="1031"/>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8">
              <a:extLst>
                <a:ext uri="{FF2B5EF4-FFF2-40B4-BE49-F238E27FC236}">
                  <a16:creationId xmlns:a16="http://schemas.microsoft.com/office/drawing/2014/main" id="{3C5769F3-481E-4AE2-AE49-3E75F48076CD}"/>
                </a:ext>
              </a:extLst>
            </p:cNvPr>
            <p:cNvSpPr>
              <a:spLocks noChangeArrowheads="1"/>
            </p:cNvSpPr>
            <p:nvPr/>
          </p:nvSpPr>
          <p:spPr bwMode="auto">
            <a:xfrm>
              <a:off x="1417" y="1301"/>
              <a:ext cx="94" cy="1022"/>
            </a:xfrm>
            <a:prstGeom prst="rect">
              <a:avLst/>
            </a:prstGeom>
            <a:noFill/>
            <a:ln w="12700" cap="flat">
              <a:solidFill>
                <a:srgbClr val="D7D2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ectangle 19">
              <a:extLst>
                <a:ext uri="{FF2B5EF4-FFF2-40B4-BE49-F238E27FC236}">
                  <a16:creationId xmlns:a16="http://schemas.microsoft.com/office/drawing/2014/main" id="{40AB7334-B8B5-4647-B567-A32DDE4D67B8}"/>
                </a:ext>
              </a:extLst>
            </p:cNvPr>
            <p:cNvSpPr>
              <a:spLocks noChangeArrowheads="1"/>
            </p:cNvSpPr>
            <p:nvPr/>
          </p:nvSpPr>
          <p:spPr bwMode="auto">
            <a:xfrm>
              <a:off x="1515" y="169"/>
              <a:ext cx="103" cy="2159"/>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0">
              <a:extLst>
                <a:ext uri="{FF2B5EF4-FFF2-40B4-BE49-F238E27FC236}">
                  <a16:creationId xmlns:a16="http://schemas.microsoft.com/office/drawing/2014/main" id="{34D7A53E-4C5C-4A4B-83F1-7533A2709D17}"/>
                </a:ext>
              </a:extLst>
            </p:cNvPr>
            <p:cNvSpPr>
              <a:spLocks noChangeArrowheads="1"/>
            </p:cNvSpPr>
            <p:nvPr/>
          </p:nvSpPr>
          <p:spPr bwMode="auto">
            <a:xfrm>
              <a:off x="1519" y="173"/>
              <a:ext cx="95" cy="2150"/>
            </a:xfrm>
            <a:prstGeom prst="rect">
              <a:avLst/>
            </a:prstGeom>
            <a:noFill/>
            <a:ln w="12700" cap="flat">
              <a:solidFill>
                <a:srgbClr val="D7D2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Rectangle 21">
              <a:extLst>
                <a:ext uri="{FF2B5EF4-FFF2-40B4-BE49-F238E27FC236}">
                  <a16:creationId xmlns:a16="http://schemas.microsoft.com/office/drawing/2014/main" id="{EA4FC597-C014-49AE-ADFF-176B213C3F3F}"/>
                </a:ext>
              </a:extLst>
            </p:cNvPr>
            <p:cNvSpPr>
              <a:spLocks noChangeArrowheads="1"/>
            </p:cNvSpPr>
            <p:nvPr/>
          </p:nvSpPr>
          <p:spPr bwMode="auto">
            <a:xfrm>
              <a:off x="1618" y="315"/>
              <a:ext cx="102" cy="2013"/>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2">
              <a:extLst>
                <a:ext uri="{FF2B5EF4-FFF2-40B4-BE49-F238E27FC236}">
                  <a16:creationId xmlns:a16="http://schemas.microsoft.com/office/drawing/2014/main" id="{D185F029-7D60-4E07-A32A-FC14CA6C8BA3}"/>
                </a:ext>
              </a:extLst>
            </p:cNvPr>
            <p:cNvSpPr>
              <a:spLocks noChangeArrowheads="1"/>
            </p:cNvSpPr>
            <p:nvPr/>
          </p:nvSpPr>
          <p:spPr bwMode="auto">
            <a:xfrm>
              <a:off x="1622" y="319"/>
              <a:ext cx="94" cy="2004"/>
            </a:xfrm>
            <a:prstGeom prst="rect">
              <a:avLst/>
            </a:prstGeom>
            <a:noFill/>
            <a:ln w="12700" cap="flat">
              <a:solidFill>
                <a:srgbClr val="D7D2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Rectangle 23">
              <a:extLst>
                <a:ext uri="{FF2B5EF4-FFF2-40B4-BE49-F238E27FC236}">
                  <a16:creationId xmlns:a16="http://schemas.microsoft.com/office/drawing/2014/main" id="{0EC5C6AE-13E6-43AC-9CE2-606F55B33DF6}"/>
                </a:ext>
              </a:extLst>
            </p:cNvPr>
            <p:cNvSpPr>
              <a:spLocks noChangeArrowheads="1"/>
            </p:cNvSpPr>
            <p:nvPr/>
          </p:nvSpPr>
          <p:spPr bwMode="auto">
            <a:xfrm>
              <a:off x="1720" y="759"/>
              <a:ext cx="103" cy="1569"/>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4">
              <a:extLst>
                <a:ext uri="{FF2B5EF4-FFF2-40B4-BE49-F238E27FC236}">
                  <a16:creationId xmlns:a16="http://schemas.microsoft.com/office/drawing/2014/main" id="{42074196-DD51-4860-A4D5-97F76A3EEBD1}"/>
                </a:ext>
              </a:extLst>
            </p:cNvPr>
            <p:cNvSpPr>
              <a:spLocks noChangeArrowheads="1"/>
            </p:cNvSpPr>
            <p:nvPr/>
          </p:nvSpPr>
          <p:spPr bwMode="auto">
            <a:xfrm>
              <a:off x="1724" y="763"/>
              <a:ext cx="95" cy="1560"/>
            </a:xfrm>
            <a:prstGeom prst="rect">
              <a:avLst/>
            </a:prstGeom>
            <a:noFill/>
            <a:ln w="12700" cap="flat">
              <a:solidFill>
                <a:srgbClr val="D7D2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5">
              <a:extLst>
                <a:ext uri="{FF2B5EF4-FFF2-40B4-BE49-F238E27FC236}">
                  <a16:creationId xmlns:a16="http://schemas.microsoft.com/office/drawing/2014/main" id="{94F811FE-1196-483B-80DD-F0BE58D03195}"/>
                </a:ext>
              </a:extLst>
            </p:cNvPr>
            <p:cNvSpPr>
              <a:spLocks noChangeArrowheads="1"/>
            </p:cNvSpPr>
            <p:nvPr/>
          </p:nvSpPr>
          <p:spPr bwMode="auto">
            <a:xfrm>
              <a:off x="1823" y="1471"/>
              <a:ext cx="102" cy="857"/>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6">
              <a:extLst>
                <a:ext uri="{FF2B5EF4-FFF2-40B4-BE49-F238E27FC236}">
                  <a16:creationId xmlns:a16="http://schemas.microsoft.com/office/drawing/2014/main" id="{63100966-6FEA-4DE4-87E9-26DB82E349A5}"/>
                </a:ext>
              </a:extLst>
            </p:cNvPr>
            <p:cNvSpPr>
              <a:spLocks noChangeArrowheads="1"/>
            </p:cNvSpPr>
            <p:nvPr/>
          </p:nvSpPr>
          <p:spPr bwMode="auto">
            <a:xfrm>
              <a:off x="1827" y="1475"/>
              <a:ext cx="94" cy="848"/>
            </a:xfrm>
            <a:prstGeom prst="rect">
              <a:avLst/>
            </a:prstGeom>
            <a:noFill/>
            <a:ln w="12700" cap="flat">
              <a:solidFill>
                <a:srgbClr val="D7D2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76" name="Rectangle 27">
              <a:extLst>
                <a:ext uri="{FF2B5EF4-FFF2-40B4-BE49-F238E27FC236}">
                  <a16:creationId xmlns:a16="http://schemas.microsoft.com/office/drawing/2014/main" id="{39C5A290-51A4-485F-8950-944214AAE36B}"/>
                </a:ext>
              </a:extLst>
            </p:cNvPr>
            <p:cNvSpPr>
              <a:spLocks noChangeArrowheads="1"/>
            </p:cNvSpPr>
            <p:nvPr/>
          </p:nvSpPr>
          <p:spPr bwMode="auto">
            <a:xfrm>
              <a:off x="1925" y="1738"/>
              <a:ext cx="103" cy="590"/>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77" name="Rectangle 28">
              <a:extLst>
                <a:ext uri="{FF2B5EF4-FFF2-40B4-BE49-F238E27FC236}">
                  <a16:creationId xmlns:a16="http://schemas.microsoft.com/office/drawing/2014/main" id="{A96BAA24-3186-41F0-8CC6-341F13BE0DA5}"/>
                </a:ext>
              </a:extLst>
            </p:cNvPr>
            <p:cNvSpPr>
              <a:spLocks noChangeArrowheads="1"/>
            </p:cNvSpPr>
            <p:nvPr/>
          </p:nvSpPr>
          <p:spPr bwMode="auto">
            <a:xfrm>
              <a:off x="1929" y="1742"/>
              <a:ext cx="94" cy="581"/>
            </a:xfrm>
            <a:prstGeom prst="rect">
              <a:avLst/>
            </a:prstGeom>
            <a:noFill/>
            <a:ln w="12700" cap="flat">
              <a:solidFill>
                <a:srgbClr val="D7D2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80" name="Rectangle 29">
              <a:extLst>
                <a:ext uri="{FF2B5EF4-FFF2-40B4-BE49-F238E27FC236}">
                  <a16:creationId xmlns:a16="http://schemas.microsoft.com/office/drawing/2014/main" id="{12752B88-14FF-47B2-8A8B-DE4865B5F1EA}"/>
                </a:ext>
              </a:extLst>
            </p:cNvPr>
            <p:cNvSpPr>
              <a:spLocks noChangeArrowheads="1"/>
            </p:cNvSpPr>
            <p:nvPr/>
          </p:nvSpPr>
          <p:spPr bwMode="auto">
            <a:xfrm>
              <a:off x="2028" y="1990"/>
              <a:ext cx="102" cy="338"/>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81" name="Rectangle 30">
              <a:extLst>
                <a:ext uri="{FF2B5EF4-FFF2-40B4-BE49-F238E27FC236}">
                  <a16:creationId xmlns:a16="http://schemas.microsoft.com/office/drawing/2014/main" id="{D4C4A6E0-EA24-4DA0-AA78-4650E1AB4D25}"/>
                </a:ext>
              </a:extLst>
            </p:cNvPr>
            <p:cNvSpPr>
              <a:spLocks noChangeArrowheads="1"/>
            </p:cNvSpPr>
            <p:nvPr/>
          </p:nvSpPr>
          <p:spPr bwMode="auto">
            <a:xfrm>
              <a:off x="2031" y="1994"/>
              <a:ext cx="95" cy="329"/>
            </a:xfrm>
            <a:prstGeom prst="rect">
              <a:avLst/>
            </a:prstGeom>
            <a:noFill/>
            <a:ln w="12700" cap="flat">
              <a:solidFill>
                <a:srgbClr val="D7D2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82" name="Rectangle 31">
              <a:extLst>
                <a:ext uri="{FF2B5EF4-FFF2-40B4-BE49-F238E27FC236}">
                  <a16:creationId xmlns:a16="http://schemas.microsoft.com/office/drawing/2014/main" id="{2A89B675-065C-4B07-8117-3E00E0D0BFAF}"/>
                </a:ext>
              </a:extLst>
            </p:cNvPr>
            <p:cNvSpPr>
              <a:spLocks noChangeArrowheads="1"/>
            </p:cNvSpPr>
            <p:nvPr/>
          </p:nvSpPr>
          <p:spPr bwMode="auto">
            <a:xfrm>
              <a:off x="2130" y="2162"/>
              <a:ext cx="102" cy="166"/>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83" name="Rectangle 32">
              <a:extLst>
                <a:ext uri="{FF2B5EF4-FFF2-40B4-BE49-F238E27FC236}">
                  <a16:creationId xmlns:a16="http://schemas.microsoft.com/office/drawing/2014/main" id="{F9D87F76-888C-41FF-A772-F72AC1529537}"/>
                </a:ext>
              </a:extLst>
            </p:cNvPr>
            <p:cNvSpPr>
              <a:spLocks noChangeArrowheads="1"/>
            </p:cNvSpPr>
            <p:nvPr/>
          </p:nvSpPr>
          <p:spPr bwMode="auto">
            <a:xfrm>
              <a:off x="2134" y="2166"/>
              <a:ext cx="94" cy="157"/>
            </a:xfrm>
            <a:prstGeom prst="rect">
              <a:avLst/>
            </a:prstGeom>
            <a:noFill/>
            <a:ln w="12700" cap="flat">
              <a:solidFill>
                <a:srgbClr val="D7D2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84" name="Rectangle 33">
              <a:extLst>
                <a:ext uri="{FF2B5EF4-FFF2-40B4-BE49-F238E27FC236}">
                  <a16:creationId xmlns:a16="http://schemas.microsoft.com/office/drawing/2014/main" id="{11C447DA-782B-4C72-89EC-8816643EFA20}"/>
                </a:ext>
              </a:extLst>
            </p:cNvPr>
            <p:cNvSpPr>
              <a:spLocks noChangeArrowheads="1"/>
            </p:cNvSpPr>
            <p:nvPr/>
          </p:nvSpPr>
          <p:spPr bwMode="auto">
            <a:xfrm>
              <a:off x="2232" y="2200"/>
              <a:ext cx="103" cy="128"/>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85" name="Rectangle 34">
              <a:extLst>
                <a:ext uri="{FF2B5EF4-FFF2-40B4-BE49-F238E27FC236}">
                  <a16:creationId xmlns:a16="http://schemas.microsoft.com/office/drawing/2014/main" id="{C9E0DF61-5476-4120-85CB-C906F5E7DF0F}"/>
                </a:ext>
              </a:extLst>
            </p:cNvPr>
            <p:cNvSpPr>
              <a:spLocks noChangeArrowheads="1"/>
            </p:cNvSpPr>
            <p:nvPr/>
          </p:nvSpPr>
          <p:spPr bwMode="auto">
            <a:xfrm>
              <a:off x="2236" y="2204"/>
              <a:ext cx="95" cy="119"/>
            </a:xfrm>
            <a:prstGeom prst="rect">
              <a:avLst/>
            </a:prstGeom>
            <a:noFill/>
            <a:ln w="12700" cap="flat">
              <a:solidFill>
                <a:srgbClr val="D7D2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86" name="Rectangle 35">
              <a:extLst>
                <a:ext uri="{FF2B5EF4-FFF2-40B4-BE49-F238E27FC236}">
                  <a16:creationId xmlns:a16="http://schemas.microsoft.com/office/drawing/2014/main" id="{009F6B95-0465-442D-B680-C6DE539BC769}"/>
                </a:ext>
              </a:extLst>
            </p:cNvPr>
            <p:cNvSpPr>
              <a:spLocks noChangeArrowheads="1"/>
            </p:cNvSpPr>
            <p:nvPr/>
          </p:nvSpPr>
          <p:spPr bwMode="auto">
            <a:xfrm>
              <a:off x="2335" y="2254"/>
              <a:ext cx="102" cy="74"/>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87" name="Rectangle 36">
              <a:extLst>
                <a:ext uri="{FF2B5EF4-FFF2-40B4-BE49-F238E27FC236}">
                  <a16:creationId xmlns:a16="http://schemas.microsoft.com/office/drawing/2014/main" id="{EA600F19-75C8-4757-86D7-966A44DA042C}"/>
                </a:ext>
              </a:extLst>
            </p:cNvPr>
            <p:cNvSpPr>
              <a:spLocks noChangeArrowheads="1"/>
            </p:cNvSpPr>
            <p:nvPr/>
          </p:nvSpPr>
          <p:spPr bwMode="auto">
            <a:xfrm>
              <a:off x="2339" y="2258"/>
              <a:ext cx="94" cy="65"/>
            </a:xfrm>
            <a:prstGeom prst="rect">
              <a:avLst/>
            </a:prstGeom>
            <a:noFill/>
            <a:ln w="12700" cap="flat">
              <a:solidFill>
                <a:srgbClr val="D7D2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88" name="Rectangle 37">
              <a:extLst>
                <a:ext uri="{FF2B5EF4-FFF2-40B4-BE49-F238E27FC236}">
                  <a16:creationId xmlns:a16="http://schemas.microsoft.com/office/drawing/2014/main" id="{1CF5787F-39DE-41B9-A8B6-39C23186582B}"/>
                </a:ext>
              </a:extLst>
            </p:cNvPr>
            <p:cNvSpPr>
              <a:spLocks noChangeArrowheads="1"/>
            </p:cNvSpPr>
            <p:nvPr/>
          </p:nvSpPr>
          <p:spPr bwMode="auto">
            <a:xfrm>
              <a:off x="2437" y="2283"/>
              <a:ext cx="103" cy="45"/>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89" name="Rectangle 38">
              <a:extLst>
                <a:ext uri="{FF2B5EF4-FFF2-40B4-BE49-F238E27FC236}">
                  <a16:creationId xmlns:a16="http://schemas.microsoft.com/office/drawing/2014/main" id="{3A428D09-A9C1-45B9-B948-B3963712D1F3}"/>
                </a:ext>
              </a:extLst>
            </p:cNvPr>
            <p:cNvSpPr>
              <a:spLocks noChangeArrowheads="1"/>
            </p:cNvSpPr>
            <p:nvPr/>
          </p:nvSpPr>
          <p:spPr bwMode="auto">
            <a:xfrm>
              <a:off x="2441" y="2288"/>
              <a:ext cx="95" cy="35"/>
            </a:xfrm>
            <a:prstGeom prst="rect">
              <a:avLst/>
            </a:prstGeom>
            <a:noFill/>
            <a:ln w="12700" cap="flat">
              <a:solidFill>
                <a:srgbClr val="D7D2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90" name="Rectangle 39">
              <a:extLst>
                <a:ext uri="{FF2B5EF4-FFF2-40B4-BE49-F238E27FC236}">
                  <a16:creationId xmlns:a16="http://schemas.microsoft.com/office/drawing/2014/main" id="{206031A5-86BB-45EC-AB16-8D55D8186658}"/>
                </a:ext>
              </a:extLst>
            </p:cNvPr>
            <p:cNvSpPr>
              <a:spLocks noChangeArrowheads="1"/>
            </p:cNvSpPr>
            <p:nvPr/>
          </p:nvSpPr>
          <p:spPr bwMode="auto">
            <a:xfrm>
              <a:off x="2540" y="2304"/>
              <a:ext cx="102" cy="24"/>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91" name="Rectangle 40">
              <a:extLst>
                <a:ext uri="{FF2B5EF4-FFF2-40B4-BE49-F238E27FC236}">
                  <a16:creationId xmlns:a16="http://schemas.microsoft.com/office/drawing/2014/main" id="{596E99AE-89DC-4A9F-8746-5A9AD2001E46}"/>
                </a:ext>
              </a:extLst>
            </p:cNvPr>
            <p:cNvSpPr>
              <a:spLocks noChangeArrowheads="1"/>
            </p:cNvSpPr>
            <p:nvPr/>
          </p:nvSpPr>
          <p:spPr bwMode="auto">
            <a:xfrm>
              <a:off x="2544" y="2307"/>
              <a:ext cx="94" cy="16"/>
            </a:xfrm>
            <a:prstGeom prst="rect">
              <a:avLst/>
            </a:prstGeom>
            <a:noFill/>
            <a:ln w="12700" cap="flat">
              <a:solidFill>
                <a:srgbClr val="D7D2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92" name="Rectangle 41">
              <a:extLst>
                <a:ext uri="{FF2B5EF4-FFF2-40B4-BE49-F238E27FC236}">
                  <a16:creationId xmlns:a16="http://schemas.microsoft.com/office/drawing/2014/main" id="{685630AD-55FE-4D4E-9A84-FA5B34C4F40D}"/>
                </a:ext>
              </a:extLst>
            </p:cNvPr>
            <p:cNvSpPr>
              <a:spLocks noChangeArrowheads="1"/>
            </p:cNvSpPr>
            <p:nvPr/>
          </p:nvSpPr>
          <p:spPr bwMode="auto">
            <a:xfrm>
              <a:off x="2642" y="2306"/>
              <a:ext cx="103" cy="22"/>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93" name="Rectangle 42">
              <a:extLst>
                <a:ext uri="{FF2B5EF4-FFF2-40B4-BE49-F238E27FC236}">
                  <a16:creationId xmlns:a16="http://schemas.microsoft.com/office/drawing/2014/main" id="{9F01EDB7-963B-4298-9368-60AE14CA2397}"/>
                </a:ext>
              </a:extLst>
            </p:cNvPr>
            <p:cNvSpPr>
              <a:spLocks noChangeArrowheads="1"/>
            </p:cNvSpPr>
            <p:nvPr/>
          </p:nvSpPr>
          <p:spPr bwMode="auto">
            <a:xfrm>
              <a:off x="2646" y="2309"/>
              <a:ext cx="94" cy="14"/>
            </a:xfrm>
            <a:prstGeom prst="rect">
              <a:avLst/>
            </a:prstGeom>
            <a:noFill/>
            <a:ln w="12700" cap="flat">
              <a:solidFill>
                <a:srgbClr val="D7D2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94" name="Rectangle 43">
              <a:extLst>
                <a:ext uri="{FF2B5EF4-FFF2-40B4-BE49-F238E27FC236}">
                  <a16:creationId xmlns:a16="http://schemas.microsoft.com/office/drawing/2014/main" id="{1EC677B9-225D-4AD1-92F5-35E19033A901}"/>
                </a:ext>
              </a:extLst>
            </p:cNvPr>
            <p:cNvSpPr>
              <a:spLocks noChangeArrowheads="1"/>
            </p:cNvSpPr>
            <p:nvPr/>
          </p:nvSpPr>
          <p:spPr bwMode="auto">
            <a:xfrm>
              <a:off x="2745" y="2311"/>
              <a:ext cx="102" cy="17"/>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95" name="Rectangle 44">
              <a:extLst>
                <a:ext uri="{FF2B5EF4-FFF2-40B4-BE49-F238E27FC236}">
                  <a16:creationId xmlns:a16="http://schemas.microsoft.com/office/drawing/2014/main" id="{F679E610-B08A-4285-B647-C968EF40BD93}"/>
                </a:ext>
              </a:extLst>
            </p:cNvPr>
            <p:cNvSpPr>
              <a:spLocks noChangeArrowheads="1"/>
            </p:cNvSpPr>
            <p:nvPr/>
          </p:nvSpPr>
          <p:spPr bwMode="auto">
            <a:xfrm>
              <a:off x="2748" y="2315"/>
              <a:ext cx="95" cy="8"/>
            </a:xfrm>
            <a:prstGeom prst="rect">
              <a:avLst/>
            </a:prstGeom>
            <a:noFill/>
            <a:ln w="12700" cap="flat">
              <a:solidFill>
                <a:srgbClr val="D7D2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96" name="Rectangle 45">
              <a:extLst>
                <a:ext uri="{FF2B5EF4-FFF2-40B4-BE49-F238E27FC236}">
                  <a16:creationId xmlns:a16="http://schemas.microsoft.com/office/drawing/2014/main" id="{D5B6AE72-D83E-459B-A9B4-085C0D929AB2}"/>
                </a:ext>
              </a:extLst>
            </p:cNvPr>
            <p:cNvSpPr>
              <a:spLocks noChangeArrowheads="1"/>
            </p:cNvSpPr>
            <p:nvPr/>
          </p:nvSpPr>
          <p:spPr bwMode="auto">
            <a:xfrm>
              <a:off x="2847" y="2320"/>
              <a:ext cx="102" cy="8"/>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97" name="Rectangle 46">
              <a:extLst>
                <a:ext uri="{FF2B5EF4-FFF2-40B4-BE49-F238E27FC236}">
                  <a16:creationId xmlns:a16="http://schemas.microsoft.com/office/drawing/2014/main" id="{22820806-3234-4138-AC64-CCC2376CCA5F}"/>
                </a:ext>
              </a:extLst>
            </p:cNvPr>
            <p:cNvSpPr>
              <a:spLocks noChangeArrowheads="1"/>
            </p:cNvSpPr>
            <p:nvPr/>
          </p:nvSpPr>
          <p:spPr bwMode="auto">
            <a:xfrm>
              <a:off x="2949" y="2317"/>
              <a:ext cx="103" cy="11"/>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98" name="Rectangle 47">
              <a:extLst>
                <a:ext uri="{FF2B5EF4-FFF2-40B4-BE49-F238E27FC236}">
                  <a16:creationId xmlns:a16="http://schemas.microsoft.com/office/drawing/2014/main" id="{B3A40BBF-47DD-44F5-8A2C-4FE7EB8F2076}"/>
                </a:ext>
              </a:extLst>
            </p:cNvPr>
            <p:cNvSpPr>
              <a:spLocks noChangeArrowheads="1"/>
            </p:cNvSpPr>
            <p:nvPr/>
          </p:nvSpPr>
          <p:spPr bwMode="auto">
            <a:xfrm>
              <a:off x="2953" y="2321"/>
              <a:ext cx="95" cy="2"/>
            </a:xfrm>
            <a:prstGeom prst="rect">
              <a:avLst/>
            </a:prstGeom>
            <a:noFill/>
            <a:ln w="12700" cap="flat">
              <a:solidFill>
                <a:srgbClr val="D7D2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99" name="Rectangle 48">
              <a:extLst>
                <a:ext uri="{FF2B5EF4-FFF2-40B4-BE49-F238E27FC236}">
                  <a16:creationId xmlns:a16="http://schemas.microsoft.com/office/drawing/2014/main" id="{BBE64B11-F092-4C63-B993-1FCD8FF31B35}"/>
                </a:ext>
              </a:extLst>
            </p:cNvPr>
            <p:cNvSpPr>
              <a:spLocks noChangeArrowheads="1"/>
            </p:cNvSpPr>
            <p:nvPr/>
          </p:nvSpPr>
          <p:spPr bwMode="auto">
            <a:xfrm>
              <a:off x="3052" y="2322"/>
              <a:ext cx="102" cy="6"/>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00" name="Rectangle 49">
              <a:extLst>
                <a:ext uri="{FF2B5EF4-FFF2-40B4-BE49-F238E27FC236}">
                  <a16:creationId xmlns:a16="http://schemas.microsoft.com/office/drawing/2014/main" id="{711E6CDC-8BFD-4A0E-B55C-1C5CB7882FF6}"/>
                </a:ext>
              </a:extLst>
            </p:cNvPr>
            <p:cNvSpPr>
              <a:spLocks noChangeArrowheads="1"/>
            </p:cNvSpPr>
            <p:nvPr/>
          </p:nvSpPr>
          <p:spPr bwMode="auto">
            <a:xfrm>
              <a:off x="3154" y="2325"/>
              <a:ext cx="103" cy="3"/>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01" name="Rectangle 50">
              <a:extLst>
                <a:ext uri="{FF2B5EF4-FFF2-40B4-BE49-F238E27FC236}">
                  <a16:creationId xmlns:a16="http://schemas.microsoft.com/office/drawing/2014/main" id="{1E4042E4-BF5C-4927-8FD9-AEF36FA0F56D}"/>
                </a:ext>
              </a:extLst>
            </p:cNvPr>
            <p:cNvSpPr>
              <a:spLocks noChangeArrowheads="1"/>
            </p:cNvSpPr>
            <p:nvPr/>
          </p:nvSpPr>
          <p:spPr bwMode="auto">
            <a:xfrm>
              <a:off x="3257" y="2326"/>
              <a:ext cx="102" cy="2"/>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02" name="Rectangle 51">
              <a:extLst>
                <a:ext uri="{FF2B5EF4-FFF2-40B4-BE49-F238E27FC236}">
                  <a16:creationId xmlns:a16="http://schemas.microsoft.com/office/drawing/2014/main" id="{9E0015FE-6E81-4B11-9265-E3968DDAB5DF}"/>
                </a:ext>
              </a:extLst>
            </p:cNvPr>
            <p:cNvSpPr>
              <a:spLocks noChangeArrowheads="1"/>
            </p:cNvSpPr>
            <p:nvPr/>
          </p:nvSpPr>
          <p:spPr bwMode="auto">
            <a:xfrm>
              <a:off x="3359" y="2327"/>
              <a:ext cx="103" cy="1"/>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03" name="Rectangle 52">
              <a:extLst>
                <a:ext uri="{FF2B5EF4-FFF2-40B4-BE49-F238E27FC236}">
                  <a16:creationId xmlns:a16="http://schemas.microsoft.com/office/drawing/2014/main" id="{7DA2B1AE-2500-40E2-91BC-55BD4994916D}"/>
                </a:ext>
              </a:extLst>
            </p:cNvPr>
            <p:cNvSpPr>
              <a:spLocks noChangeArrowheads="1"/>
            </p:cNvSpPr>
            <p:nvPr/>
          </p:nvSpPr>
          <p:spPr bwMode="auto">
            <a:xfrm>
              <a:off x="3462" y="2326"/>
              <a:ext cx="102" cy="2"/>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04" name="Rectangle 53">
              <a:extLst>
                <a:ext uri="{FF2B5EF4-FFF2-40B4-BE49-F238E27FC236}">
                  <a16:creationId xmlns:a16="http://schemas.microsoft.com/office/drawing/2014/main" id="{D0A3A657-E26B-430C-9BD0-EBDD5194957F}"/>
                </a:ext>
              </a:extLst>
            </p:cNvPr>
            <p:cNvSpPr>
              <a:spLocks noChangeArrowheads="1"/>
            </p:cNvSpPr>
            <p:nvPr/>
          </p:nvSpPr>
          <p:spPr bwMode="auto">
            <a:xfrm>
              <a:off x="3564" y="2327"/>
              <a:ext cx="102" cy="1"/>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05" name="Rectangle 54">
              <a:extLst>
                <a:ext uri="{FF2B5EF4-FFF2-40B4-BE49-F238E27FC236}">
                  <a16:creationId xmlns:a16="http://schemas.microsoft.com/office/drawing/2014/main" id="{5B77D8C3-807A-4B33-9329-B1E145B321CE}"/>
                </a:ext>
              </a:extLst>
            </p:cNvPr>
            <p:cNvSpPr>
              <a:spLocks noChangeArrowheads="1"/>
            </p:cNvSpPr>
            <p:nvPr/>
          </p:nvSpPr>
          <p:spPr bwMode="auto">
            <a:xfrm>
              <a:off x="3769" y="2327"/>
              <a:ext cx="102" cy="1"/>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06" name="Rectangle 55">
              <a:extLst>
                <a:ext uri="{FF2B5EF4-FFF2-40B4-BE49-F238E27FC236}">
                  <a16:creationId xmlns:a16="http://schemas.microsoft.com/office/drawing/2014/main" id="{31764BE6-5886-4B7C-992F-88806752130C}"/>
                </a:ext>
              </a:extLst>
            </p:cNvPr>
            <p:cNvSpPr>
              <a:spLocks noChangeArrowheads="1"/>
            </p:cNvSpPr>
            <p:nvPr/>
          </p:nvSpPr>
          <p:spPr bwMode="auto">
            <a:xfrm>
              <a:off x="4281" y="2327"/>
              <a:ext cx="102" cy="1"/>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08" name="Line 57">
              <a:extLst>
                <a:ext uri="{FF2B5EF4-FFF2-40B4-BE49-F238E27FC236}">
                  <a16:creationId xmlns:a16="http://schemas.microsoft.com/office/drawing/2014/main" id="{05C775CA-3C6A-412F-AF9D-628E9BD85CA2}"/>
                </a:ext>
              </a:extLst>
            </p:cNvPr>
            <p:cNvSpPr>
              <a:spLocks noChangeShapeType="1"/>
            </p:cNvSpPr>
            <p:nvPr/>
          </p:nvSpPr>
          <p:spPr bwMode="auto">
            <a:xfrm flipV="1">
              <a:off x="1200" y="95"/>
              <a:ext cx="0" cy="2233"/>
            </a:xfrm>
            <a:prstGeom prst="line">
              <a:avLst/>
            </a:prstGeom>
            <a:noFill/>
            <a:ln w="79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09" name="Line 58">
              <a:extLst>
                <a:ext uri="{FF2B5EF4-FFF2-40B4-BE49-F238E27FC236}">
                  <a16:creationId xmlns:a16="http://schemas.microsoft.com/office/drawing/2014/main" id="{DF966A65-B6B9-4B1C-9A85-B59D6C562A4C}"/>
                </a:ext>
              </a:extLst>
            </p:cNvPr>
            <p:cNvSpPr>
              <a:spLocks noChangeShapeType="1"/>
            </p:cNvSpPr>
            <p:nvPr/>
          </p:nvSpPr>
          <p:spPr bwMode="auto">
            <a:xfrm flipH="1">
              <a:off x="1163" y="2328"/>
              <a:ext cx="37" cy="0"/>
            </a:xfrm>
            <a:prstGeom prst="line">
              <a:avLst/>
            </a:prstGeom>
            <a:noFill/>
            <a:ln w="79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10" name="Rectangle 59">
              <a:extLst>
                <a:ext uri="{FF2B5EF4-FFF2-40B4-BE49-F238E27FC236}">
                  <a16:creationId xmlns:a16="http://schemas.microsoft.com/office/drawing/2014/main" id="{FEE1FE8B-8482-4A8D-B8B8-1F246A33A100}"/>
                </a:ext>
              </a:extLst>
            </p:cNvPr>
            <p:cNvSpPr>
              <a:spLocks noChangeArrowheads="1"/>
            </p:cNvSpPr>
            <p:nvPr/>
          </p:nvSpPr>
          <p:spPr bwMode="auto">
            <a:xfrm rot="16200000">
              <a:off x="1053" y="2240"/>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11" name="Line 60">
              <a:extLst>
                <a:ext uri="{FF2B5EF4-FFF2-40B4-BE49-F238E27FC236}">
                  <a16:creationId xmlns:a16="http://schemas.microsoft.com/office/drawing/2014/main" id="{5E10FA83-67D7-4726-B225-A7100E43FF54}"/>
                </a:ext>
              </a:extLst>
            </p:cNvPr>
            <p:cNvSpPr>
              <a:spLocks noChangeShapeType="1"/>
            </p:cNvSpPr>
            <p:nvPr/>
          </p:nvSpPr>
          <p:spPr bwMode="auto">
            <a:xfrm flipH="1">
              <a:off x="1163" y="1829"/>
              <a:ext cx="37" cy="0"/>
            </a:xfrm>
            <a:prstGeom prst="line">
              <a:avLst/>
            </a:prstGeom>
            <a:noFill/>
            <a:ln w="79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12" name="Rectangle 61">
              <a:extLst>
                <a:ext uri="{FF2B5EF4-FFF2-40B4-BE49-F238E27FC236}">
                  <a16:creationId xmlns:a16="http://schemas.microsoft.com/office/drawing/2014/main" id="{890455A1-0FF8-474D-85B8-7334F4FEBF95}"/>
                </a:ext>
              </a:extLst>
            </p:cNvPr>
            <p:cNvSpPr>
              <a:spLocks noChangeArrowheads="1"/>
            </p:cNvSpPr>
            <p:nvPr/>
          </p:nvSpPr>
          <p:spPr bwMode="auto">
            <a:xfrm rot="16200000">
              <a:off x="1053" y="1874"/>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13" name="Rectangle 62">
              <a:extLst>
                <a:ext uri="{FF2B5EF4-FFF2-40B4-BE49-F238E27FC236}">
                  <a16:creationId xmlns:a16="http://schemas.microsoft.com/office/drawing/2014/main" id="{1A48CED0-FF5F-4F46-99E5-BC856C7ECA6E}"/>
                </a:ext>
              </a:extLst>
            </p:cNvPr>
            <p:cNvSpPr>
              <a:spLocks noChangeArrowheads="1"/>
            </p:cNvSpPr>
            <p:nvPr/>
          </p:nvSpPr>
          <p:spPr bwMode="auto">
            <a:xfrm rot="16200000">
              <a:off x="1067" y="1837"/>
              <a:ext cx="70"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14" name="Rectangle 63">
              <a:extLst>
                <a:ext uri="{FF2B5EF4-FFF2-40B4-BE49-F238E27FC236}">
                  <a16:creationId xmlns:a16="http://schemas.microsoft.com/office/drawing/2014/main" id="{DBFDE549-9D0A-4C80-AD4F-EA789469408E}"/>
                </a:ext>
              </a:extLst>
            </p:cNvPr>
            <p:cNvSpPr>
              <a:spLocks noChangeArrowheads="1"/>
            </p:cNvSpPr>
            <p:nvPr/>
          </p:nvSpPr>
          <p:spPr bwMode="auto">
            <a:xfrm rot="16200000">
              <a:off x="1053" y="1797"/>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15" name="Rectangle 64">
              <a:extLst>
                <a:ext uri="{FF2B5EF4-FFF2-40B4-BE49-F238E27FC236}">
                  <a16:creationId xmlns:a16="http://schemas.microsoft.com/office/drawing/2014/main" id="{033B1E10-5C18-45BF-B1FC-5C4AD16025AF}"/>
                </a:ext>
              </a:extLst>
            </p:cNvPr>
            <p:cNvSpPr>
              <a:spLocks noChangeArrowheads="1"/>
            </p:cNvSpPr>
            <p:nvPr/>
          </p:nvSpPr>
          <p:spPr bwMode="auto">
            <a:xfrm rot="16200000">
              <a:off x="1053" y="1745"/>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16" name="Rectangle 65">
              <a:extLst>
                <a:ext uri="{FF2B5EF4-FFF2-40B4-BE49-F238E27FC236}">
                  <a16:creationId xmlns:a16="http://schemas.microsoft.com/office/drawing/2014/main" id="{49F0E68C-885C-4F39-8AFF-7D6DB39D9CDA}"/>
                </a:ext>
              </a:extLst>
            </p:cNvPr>
            <p:cNvSpPr>
              <a:spLocks noChangeArrowheads="1"/>
            </p:cNvSpPr>
            <p:nvPr/>
          </p:nvSpPr>
          <p:spPr bwMode="auto">
            <a:xfrm rot="16200000">
              <a:off x="1064" y="1704"/>
              <a:ext cx="75"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17" name="Rectangle 66">
              <a:extLst>
                <a:ext uri="{FF2B5EF4-FFF2-40B4-BE49-F238E27FC236}">
                  <a16:creationId xmlns:a16="http://schemas.microsoft.com/office/drawing/2014/main" id="{417484AE-FF9B-463E-B8D9-31192FE948FC}"/>
                </a:ext>
              </a:extLst>
            </p:cNvPr>
            <p:cNvSpPr>
              <a:spLocks noChangeArrowheads="1"/>
            </p:cNvSpPr>
            <p:nvPr/>
          </p:nvSpPr>
          <p:spPr bwMode="auto">
            <a:xfrm rot="16200000">
              <a:off x="1053" y="1661"/>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18" name="Rectangle 67">
              <a:extLst>
                <a:ext uri="{FF2B5EF4-FFF2-40B4-BE49-F238E27FC236}">
                  <a16:creationId xmlns:a16="http://schemas.microsoft.com/office/drawing/2014/main" id="{0A0C04F7-5CC5-4307-B29F-1F561F3D7336}"/>
                </a:ext>
              </a:extLst>
            </p:cNvPr>
            <p:cNvSpPr>
              <a:spLocks noChangeArrowheads="1"/>
            </p:cNvSpPr>
            <p:nvPr/>
          </p:nvSpPr>
          <p:spPr bwMode="auto">
            <a:xfrm rot="16200000">
              <a:off x="1053" y="1610"/>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19" name="Line 68">
              <a:extLst>
                <a:ext uri="{FF2B5EF4-FFF2-40B4-BE49-F238E27FC236}">
                  <a16:creationId xmlns:a16="http://schemas.microsoft.com/office/drawing/2014/main" id="{70BE37B7-D192-4B3D-AC57-9E3ED479FCFC}"/>
                </a:ext>
              </a:extLst>
            </p:cNvPr>
            <p:cNvSpPr>
              <a:spLocks noChangeShapeType="1"/>
            </p:cNvSpPr>
            <p:nvPr/>
          </p:nvSpPr>
          <p:spPr bwMode="auto">
            <a:xfrm flipH="1">
              <a:off x="1163" y="1330"/>
              <a:ext cx="37" cy="0"/>
            </a:xfrm>
            <a:prstGeom prst="line">
              <a:avLst/>
            </a:prstGeom>
            <a:noFill/>
            <a:ln w="79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20" name="Rectangle 69">
              <a:extLst>
                <a:ext uri="{FF2B5EF4-FFF2-40B4-BE49-F238E27FC236}">
                  <a16:creationId xmlns:a16="http://schemas.microsoft.com/office/drawing/2014/main" id="{848B6E8C-2A8E-4B87-B78E-88C49028480B}"/>
                </a:ext>
              </a:extLst>
            </p:cNvPr>
            <p:cNvSpPr>
              <a:spLocks noChangeArrowheads="1"/>
            </p:cNvSpPr>
            <p:nvPr/>
          </p:nvSpPr>
          <p:spPr bwMode="auto">
            <a:xfrm rot="16200000">
              <a:off x="1053" y="1374"/>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21" name="Rectangle 70">
              <a:extLst>
                <a:ext uri="{FF2B5EF4-FFF2-40B4-BE49-F238E27FC236}">
                  <a16:creationId xmlns:a16="http://schemas.microsoft.com/office/drawing/2014/main" id="{FB442E7B-D8D4-44D6-99DF-BEF7012F2DDE}"/>
                </a:ext>
              </a:extLst>
            </p:cNvPr>
            <p:cNvSpPr>
              <a:spLocks noChangeArrowheads="1"/>
            </p:cNvSpPr>
            <p:nvPr/>
          </p:nvSpPr>
          <p:spPr bwMode="auto">
            <a:xfrm rot="16200000">
              <a:off x="1067" y="1336"/>
              <a:ext cx="70"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22" name="Rectangle 71">
              <a:extLst>
                <a:ext uri="{FF2B5EF4-FFF2-40B4-BE49-F238E27FC236}">
                  <a16:creationId xmlns:a16="http://schemas.microsoft.com/office/drawing/2014/main" id="{99ADE7E2-0B2F-4D83-909A-92FB7993814C}"/>
                </a:ext>
              </a:extLst>
            </p:cNvPr>
            <p:cNvSpPr>
              <a:spLocks noChangeArrowheads="1"/>
            </p:cNvSpPr>
            <p:nvPr/>
          </p:nvSpPr>
          <p:spPr bwMode="auto">
            <a:xfrm rot="16200000">
              <a:off x="1053" y="1297"/>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23" name="Rectangle 72">
              <a:extLst>
                <a:ext uri="{FF2B5EF4-FFF2-40B4-BE49-F238E27FC236}">
                  <a16:creationId xmlns:a16="http://schemas.microsoft.com/office/drawing/2014/main" id="{A881CF9E-D087-42B3-A656-5D96D327AE37}"/>
                </a:ext>
              </a:extLst>
            </p:cNvPr>
            <p:cNvSpPr>
              <a:spLocks noChangeArrowheads="1"/>
            </p:cNvSpPr>
            <p:nvPr/>
          </p:nvSpPr>
          <p:spPr bwMode="auto">
            <a:xfrm rot="16200000">
              <a:off x="1053" y="1245"/>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24" name="Rectangle 73">
              <a:extLst>
                <a:ext uri="{FF2B5EF4-FFF2-40B4-BE49-F238E27FC236}">
                  <a16:creationId xmlns:a16="http://schemas.microsoft.com/office/drawing/2014/main" id="{9E3810FF-0D25-426E-B067-8AE6BA5326B6}"/>
                </a:ext>
              </a:extLst>
            </p:cNvPr>
            <p:cNvSpPr>
              <a:spLocks noChangeArrowheads="1"/>
            </p:cNvSpPr>
            <p:nvPr/>
          </p:nvSpPr>
          <p:spPr bwMode="auto">
            <a:xfrm rot="16200000">
              <a:off x="1064" y="1204"/>
              <a:ext cx="75"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25" name="Rectangle 74">
              <a:extLst>
                <a:ext uri="{FF2B5EF4-FFF2-40B4-BE49-F238E27FC236}">
                  <a16:creationId xmlns:a16="http://schemas.microsoft.com/office/drawing/2014/main" id="{4508F71B-B1D2-476C-AD46-E514132FA932}"/>
                </a:ext>
              </a:extLst>
            </p:cNvPr>
            <p:cNvSpPr>
              <a:spLocks noChangeArrowheads="1"/>
            </p:cNvSpPr>
            <p:nvPr/>
          </p:nvSpPr>
          <p:spPr bwMode="auto">
            <a:xfrm rot="16200000">
              <a:off x="1053" y="1162"/>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26" name="Rectangle 75">
              <a:extLst>
                <a:ext uri="{FF2B5EF4-FFF2-40B4-BE49-F238E27FC236}">
                  <a16:creationId xmlns:a16="http://schemas.microsoft.com/office/drawing/2014/main" id="{B1943560-653A-48F5-B3D0-9A481DBCA4D7}"/>
                </a:ext>
              </a:extLst>
            </p:cNvPr>
            <p:cNvSpPr>
              <a:spLocks noChangeArrowheads="1"/>
            </p:cNvSpPr>
            <p:nvPr/>
          </p:nvSpPr>
          <p:spPr bwMode="auto">
            <a:xfrm rot="16200000">
              <a:off x="1053" y="1110"/>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27" name="Line 76">
              <a:extLst>
                <a:ext uri="{FF2B5EF4-FFF2-40B4-BE49-F238E27FC236}">
                  <a16:creationId xmlns:a16="http://schemas.microsoft.com/office/drawing/2014/main" id="{D7573B4D-5572-4A66-874E-E2C184DEFEC1}"/>
                </a:ext>
              </a:extLst>
            </p:cNvPr>
            <p:cNvSpPr>
              <a:spLocks noChangeShapeType="1"/>
            </p:cNvSpPr>
            <p:nvPr/>
          </p:nvSpPr>
          <p:spPr bwMode="auto">
            <a:xfrm flipH="1">
              <a:off x="1163" y="832"/>
              <a:ext cx="37" cy="0"/>
            </a:xfrm>
            <a:prstGeom prst="line">
              <a:avLst/>
            </a:prstGeom>
            <a:noFill/>
            <a:ln w="79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28" name="Rectangle 77">
              <a:extLst>
                <a:ext uri="{FF2B5EF4-FFF2-40B4-BE49-F238E27FC236}">
                  <a16:creationId xmlns:a16="http://schemas.microsoft.com/office/drawing/2014/main" id="{FC9AD2BA-4474-4D22-A950-62F8FCFCB3DF}"/>
                </a:ext>
              </a:extLst>
            </p:cNvPr>
            <p:cNvSpPr>
              <a:spLocks noChangeArrowheads="1"/>
            </p:cNvSpPr>
            <p:nvPr/>
          </p:nvSpPr>
          <p:spPr bwMode="auto">
            <a:xfrm rot="16200000">
              <a:off x="1053" y="876"/>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29" name="Rectangle 78">
              <a:extLst>
                <a:ext uri="{FF2B5EF4-FFF2-40B4-BE49-F238E27FC236}">
                  <a16:creationId xmlns:a16="http://schemas.microsoft.com/office/drawing/2014/main" id="{D334D975-7F15-4E88-88BF-0CD1D5F350EA}"/>
                </a:ext>
              </a:extLst>
            </p:cNvPr>
            <p:cNvSpPr>
              <a:spLocks noChangeArrowheads="1"/>
            </p:cNvSpPr>
            <p:nvPr/>
          </p:nvSpPr>
          <p:spPr bwMode="auto">
            <a:xfrm rot="16200000">
              <a:off x="1067" y="838"/>
              <a:ext cx="70"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30" name="Rectangle 79">
              <a:extLst>
                <a:ext uri="{FF2B5EF4-FFF2-40B4-BE49-F238E27FC236}">
                  <a16:creationId xmlns:a16="http://schemas.microsoft.com/office/drawing/2014/main" id="{764F4571-03C9-460E-ACCB-7943668952B6}"/>
                </a:ext>
              </a:extLst>
            </p:cNvPr>
            <p:cNvSpPr>
              <a:spLocks noChangeArrowheads="1"/>
            </p:cNvSpPr>
            <p:nvPr/>
          </p:nvSpPr>
          <p:spPr bwMode="auto">
            <a:xfrm rot="16200000">
              <a:off x="1053" y="799"/>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31" name="Rectangle 80">
              <a:extLst>
                <a:ext uri="{FF2B5EF4-FFF2-40B4-BE49-F238E27FC236}">
                  <a16:creationId xmlns:a16="http://schemas.microsoft.com/office/drawing/2014/main" id="{8E10FB18-980B-4E96-B6C6-6E007287E884}"/>
                </a:ext>
              </a:extLst>
            </p:cNvPr>
            <p:cNvSpPr>
              <a:spLocks noChangeArrowheads="1"/>
            </p:cNvSpPr>
            <p:nvPr/>
          </p:nvSpPr>
          <p:spPr bwMode="auto">
            <a:xfrm rot="16200000">
              <a:off x="1053" y="748"/>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32" name="Rectangle 81">
              <a:extLst>
                <a:ext uri="{FF2B5EF4-FFF2-40B4-BE49-F238E27FC236}">
                  <a16:creationId xmlns:a16="http://schemas.microsoft.com/office/drawing/2014/main" id="{F88A0E26-7376-45CE-8042-0ACBB7366676}"/>
                </a:ext>
              </a:extLst>
            </p:cNvPr>
            <p:cNvSpPr>
              <a:spLocks noChangeArrowheads="1"/>
            </p:cNvSpPr>
            <p:nvPr/>
          </p:nvSpPr>
          <p:spPr bwMode="auto">
            <a:xfrm rot="16200000">
              <a:off x="1064" y="707"/>
              <a:ext cx="75"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33" name="Rectangle 82">
              <a:extLst>
                <a:ext uri="{FF2B5EF4-FFF2-40B4-BE49-F238E27FC236}">
                  <a16:creationId xmlns:a16="http://schemas.microsoft.com/office/drawing/2014/main" id="{27EFB024-9954-4B8D-9C68-DC2DECAE5188}"/>
                </a:ext>
              </a:extLst>
            </p:cNvPr>
            <p:cNvSpPr>
              <a:spLocks noChangeArrowheads="1"/>
            </p:cNvSpPr>
            <p:nvPr/>
          </p:nvSpPr>
          <p:spPr bwMode="auto">
            <a:xfrm rot="16200000">
              <a:off x="1053" y="665"/>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34" name="Rectangle 83">
              <a:extLst>
                <a:ext uri="{FF2B5EF4-FFF2-40B4-BE49-F238E27FC236}">
                  <a16:creationId xmlns:a16="http://schemas.microsoft.com/office/drawing/2014/main" id="{F641926E-50AF-4CC6-8045-FEB5AA050079}"/>
                </a:ext>
              </a:extLst>
            </p:cNvPr>
            <p:cNvSpPr>
              <a:spLocks noChangeArrowheads="1"/>
            </p:cNvSpPr>
            <p:nvPr/>
          </p:nvSpPr>
          <p:spPr bwMode="auto">
            <a:xfrm rot="16200000">
              <a:off x="1053" y="613"/>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35" name="Line 84">
              <a:extLst>
                <a:ext uri="{FF2B5EF4-FFF2-40B4-BE49-F238E27FC236}">
                  <a16:creationId xmlns:a16="http://schemas.microsoft.com/office/drawing/2014/main" id="{7EFC60B3-D545-4A0C-A3C8-F2685AF055C6}"/>
                </a:ext>
              </a:extLst>
            </p:cNvPr>
            <p:cNvSpPr>
              <a:spLocks noChangeShapeType="1"/>
            </p:cNvSpPr>
            <p:nvPr/>
          </p:nvSpPr>
          <p:spPr bwMode="auto">
            <a:xfrm flipH="1">
              <a:off x="1163" y="333"/>
              <a:ext cx="37" cy="0"/>
            </a:xfrm>
            <a:prstGeom prst="line">
              <a:avLst/>
            </a:prstGeom>
            <a:noFill/>
            <a:ln w="79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36" name="Rectangle 85">
              <a:extLst>
                <a:ext uri="{FF2B5EF4-FFF2-40B4-BE49-F238E27FC236}">
                  <a16:creationId xmlns:a16="http://schemas.microsoft.com/office/drawing/2014/main" id="{96D0E77D-34B8-4A07-A88F-8114E34AF499}"/>
                </a:ext>
              </a:extLst>
            </p:cNvPr>
            <p:cNvSpPr>
              <a:spLocks noChangeArrowheads="1"/>
            </p:cNvSpPr>
            <p:nvPr/>
          </p:nvSpPr>
          <p:spPr bwMode="auto">
            <a:xfrm rot="16200000">
              <a:off x="1053" y="379"/>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37" name="Rectangle 86">
              <a:extLst>
                <a:ext uri="{FF2B5EF4-FFF2-40B4-BE49-F238E27FC236}">
                  <a16:creationId xmlns:a16="http://schemas.microsoft.com/office/drawing/2014/main" id="{07479C2A-6C1E-4299-8E48-5E35CAB718D2}"/>
                </a:ext>
              </a:extLst>
            </p:cNvPr>
            <p:cNvSpPr>
              <a:spLocks noChangeArrowheads="1"/>
            </p:cNvSpPr>
            <p:nvPr/>
          </p:nvSpPr>
          <p:spPr bwMode="auto">
            <a:xfrm rot="16200000">
              <a:off x="1067" y="341"/>
              <a:ext cx="70"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38" name="Rectangle 87">
              <a:extLst>
                <a:ext uri="{FF2B5EF4-FFF2-40B4-BE49-F238E27FC236}">
                  <a16:creationId xmlns:a16="http://schemas.microsoft.com/office/drawing/2014/main" id="{E8D81C33-D841-4DD0-B043-0847586BAC6A}"/>
                </a:ext>
              </a:extLst>
            </p:cNvPr>
            <p:cNvSpPr>
              <a:spLocks noChangeArrowheads="1"/>
            </p:cNvSpPr>
            <p:nvPr/>
          </p:nvSpPr>
          <p:spPr bwMode="auto">
            <a:xfrm rot="16200000">
              <a:off x="1053" y="301"/>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39" name="Rectangle 88">
              <a:extLst>
                <a:ext uri="{FF2B5EF4-FFF2-40B4-BE49-F238E27FC236}">
                  <a16:creationId xmlns:a16="http://schemas.microsoft.com/office/drawing/2014/main" id="{A70B4A59-6CBC-4EBD-B5E8-5178D47AE84E}"/>
                </a:ext>
              </a:extLst>
            </p:cNvPr>
            <p:cNvSpPr>
              <a:spLocks noChangeArrowheads="1"/>
            </p:cNvSpPr>
            <p:nvPr/>
          </p:nvSpPr>
          <p:spPr bwMode="auto">
            <a:xfrm rot="16200000">
              <a:off x="1053" y="249"/>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40" name="Rectangle 89">
              <a:extLst>
                <a:ext uri="{FF2B5EF4-FFF2-40B4-BE49-F238E27FC236}">
                  <a16:creationId xmlns:a16="http://schemas.microsoft.com/office/drawing/2014/main" id="{17C666AE-6FC2-4AB6-8674-3BF9C84EC708}"/>
                </a:ext>
              </a:extLst>
            </p:cNvPr>
            <p:cNvSpPr>
              <a:spLocks noChangeArrowheads="1"/>
            </p:cNvSpPr>
            <p:nvPr/>
          </p:nvSpPr>
          <p:spPr bwMode="auto">
            <a:xfrm rot="16200000">
              <a:off x="1064" y="209"/>
              <a:ext cx="75"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41" name="Rectangle 90">
              <a:extLst>
                <a:ext uri="{FF2B5EF4-FFF2-40B4-BE49-F238E27FC236}">
                  <a16:creationId xmlns:a16="http://schemas.microsoft.com/office/drawing/2014/main" id="{4ABED0AC-197B-4468-A5BD-5BC3175F87F0}"/>
                </a:ext>
              </a:extLst>
            </p:cNvPr>
            <p:cNvSpPr>
              <a:spLocks noChangeArrowheads="1"/>
            </p:cNvSpPr>
            <p:nvPr/>
          </p:nvSpPr>
          <p:spPr bwMode="auto">
            <a:xfrm rot="16200000">
              <a:off x="1053" y="166"/>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42" name="Rectangle 91">
              <a:extLst>
                <a:ext uri="{FF2B5EF4-FFF2-40B4-BE49-F238E27FC236}">
                  <a16:creationId xmlns:a16="http://schemas.microsoft.com/office/drawing/2014/main" id="{07F44A0C-95F1-4E1A-87B3-D1024A1CF56A}"/>
                </a:ext>
              </a:extLst>
            </p:cNvPr>
            <p:cNvSpPr>
              <a:spLocks noChangeArrowheads="1"/>
            </p:cNvSpPr>
            <p:nvPr/>
          </p:nvSpPr>
          <p:spPr bwMode="auto">
            <a:xfrm rot="16200000">
              <a:off x="1053" y="115"/>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43" name="Rectangle 92">
              <a:extLst>
                <a:ext uri="{FF2B5EF4-FFF2-40B4-BE49-F238E27FC236}">
                  <a16:creationId xmlns:a16="http://schemas.microsoft.com/office/drawing/2014/main" id="{45E0F6D8-ED53-407E-90DB-1F10D9D5C755}"/>
                </a:ext>
              </a:extLst>
            </p:cNvPr>
            <p:cNvSpPr>
              <a:spLocks noChangeArrowheads="1"/>
            </p:cNvSpPr>
            <p:nvPr/>
          </p:nvSpPr>
          <p:spPr bwMode="auto">
            <a:xfrm rot="16200000">
              <a:off x="943" y="1246"/>
              <a:ext cx="112"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44" name="Rectangle 93">
              <a:extLst>
                <a:ext uri="{FF2B5EF4-FFF2-40B4-BE49-F238E27FC236}">
                  <a16:creationId xmlns:a16="http://schemas.microsoft.com/office/drawing/2014/main" id="{AF667223-F4F3-49AB-A9DF-E49E8FCA0835}"/>
                </a:ext>
              </a:extLst>
            </p:cNvPr>
            <p:cNvSpPr>
              <a:spLocks noChangeArrowheads="1"/>
            </p:cNvSpPr>
            <p:nvPr/>
          </p:nvSpPr>
          <p:spPr bwMode="auto">
            <a:xfrm rot="16200000">
              <a:off x="950" y="1186"/>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45" name="Rectangle 94">
              <a:extLst>
                <a:ext uri="{FF2B5EF4-FFF2-40B4-BE49-F238E27FC236}">
                  <a16:creationId xmlns:a16="http://schemas.microsoft.com/office/drawing/2014/main" id="{3D399EC9-A6F5-453C-96C9-A7F926174EF0}"/>
                </a:ext>
              </a:extLst>
            </p:cNvPr>
            <p:cNvSpPr>
              <a:spLocks noChangeArrowheads="1"/>
            </p:cNvSpPr>
            <p:nvPr/>
          </p:nvSpPr>
          <p:spPr bwMode="auto">
            <a:xfrm rot="16200000">
              <a:off x="950" y="1134"/>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46" name="Rectangle 95">
              <a:extLst>
                <a:ext uri="{FF2B5EF4-FFF2-40B4-BE49-F238E27FC236}">
                  <a16:creationId xmlns:a16="http://schemas.microsoft.com/office/drawing/2014/main" id="{5A17227A-9FF3-4218-A7A3-842457D9497D}"/>
                </a:ext>
              </a:extLst>
            </p:cNvPr>
            <p:cNvSpPr>
              <a:spLocks noChangeArrowheads="1"/>
            </p:cNvSpPr>
            <p:nvPr/>
          </p:nvSpPr>
          <p:spPr bwMode="auto">
            <a:xfrm rot="16200000">
              <a:off x="953" y="1085"/>
              <a:ext cx="92"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47" name="Rectangle 96">
              <a:extLst>
                <a:ext uri="{FF2B5EF4-FFF2-40B4-BE49-F238E27FC236}">
                  <a16:creationId xmlns:a16="http://schemas.microsoft.com/office/drawing/2014/main" id="{D34F1DE9-FACB-4B6B-8932-FA884CCDE785}"/>
                </a:ext>
              </a:extLst>
            </p:cNvPr>
            <p:cNvSpPr>
              <a:spLocks noChangeArrowheads="1"/>
            </p:cNvSpPr>
            <p:nvPr/>
          </p:nvSpPr>
          <p:spPr bwMode="auto">
            <a:xfrm rot="16200000">
              <a:off x="966" y="1051"/>
              <a:ext cx="65"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48" name="Rectangle 97">
              <a:extLst>
                <a:ext uri="{FF2B5EF4-FFF2-40B4-BE49-F238E27FC236}">
                  <a16:creationId xmlns:a16="http://schemas.microsoft.com/office/drawing/2014/main" id="{98992D2C-5051-4BA8-9BF4-6FACAC8F535C}"/>
                </a:ext>
              </a:extLst>
            </p:cNvPr>
            <p:cNvSpPr>
              <a:spLocks noChangeArrowheads="1"/>
            </p:cNvSpPr>
            <p:nvPr/>
          </p:nvSpPr>
          <p:spPr bwMode="auto">
            <a:xfrm rot="16200000">
              <a:off x="964" y="1029"/>
              <a:ext cx="70"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49" name="Rectangle 98">
              <a:extLst>
                <a:ext uri="{FF2B5EF4-FFF2-40B4-BE49-F238E27FC236}">
                  <a16:creationId xmlns:a16="http://schemas.microsoft.com/office/drawing/2014/main" id="{4B7EE297-9C65-44B2-AB40-EC51FE29897F}"/>
                </a:ext>
              </a:extLst>
            </p:cNvPr>
            <p:cNvSpPr>
              <a:spLocks noChangeArrowheads="1"/>
            </p:cNvSpPr>
            <p:nvPr/>
          </p:nvSpPr>
          <p:spPr bwMode="auto">
            <a:xfrm rot="16200000">
              <a:off x="954" y="993"/>
              <a:ext cx="90"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50" name="Line 99">
              <a:extLst>
                <a:ext uri="{FF2B5EF4-FFF2-40B4-BE49-F238E27FC236}">
                  <a16:creationId xmlns:a16="http://schemas.microsoft.com/office/drawing/2014/main" id="{2CE612E3-E9EB-405C-88F6-28AC7AF93B09}"/>
                </a:ext>
              </a:extLst>
            </p:cNvPr>
            <p:cNvSpPr>
              <a:spLocks noChangeShapeType="1"/>
            </p:cNvSpPr>
            <p:nvPr/>
          </p:nvSpPr>
          <p:spPr bwMode="auto">
            <a:xfrm>
              <a:off x="1200" y="2328"/>
              <a:ext cx="3243" cy="0"/>
            </a:xfrm>
            <a:prstGeom prst="line">
              <a:avLst/>
            </a:prstGeom>
            <a:noFill/>
            <a:ln w="79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51" name="Line 100">
              <a:extLst>
                <a:ext uri="{FF2B5EF4-FFF2-40B4-BE49-F238E27FC236}">
                  <a16:creationId xmlns:a16="http://schemas.microsoft.com/office/drawing/2014/main" id="{4EB594AE-AD38-4F9D-9668-8754782381D5}"/>
                </a:ext>
              </a:extLst>
            </p:cNvPr>
            <p:cNvSpPr>
              <a:spLocks noChangeShapeType="1"/>
            </p:cNvSpPr>
            <p:nvPr/>
          </p:nvSpPr>
          <p:spPr bwMode="auto">
            <a:xfrm>
              <a:off x="1310" y="2328"/>
              <a:ext cx="0" cy="37"/>
            </a:xfrm>
            <a:prstGeom prst="line">
              <a:avLst/>
            </a:prstGeom>
            <a:noFill/>
            <a:ln w="79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52" name="Rectangle 101">
              <a:extLst>
                <a:ext uri="{FF2B5EF4-FFF2-40B4-BE49-F238E27FC236}">
                  <a16:creationId xmlns:a16="http://schemas.microsoft.com/office/drawing/2014/main" id="{F266E124-0B21-478C-9EE1-F9C801AA568D}"/>
                </a:ext>
              </a:extLst>
            </p:cNvPr>
            <p:cNvSpPr>
              <a:spLocks noChangeArrowheads="1"/>
            </p:cNvSpPr>
            <p:nvPr/>
          </p:nvSpPr>
          <p:spPr bwMode="auto">
            <a:xfrm>
              <a:off x="1284" y="2384"/>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53" name="Line 102">
              <a:extLst>
                <a:ext uri="{FF2B5EF4-FFF2-40B4-BE49-F238E27FC236}">
                  <a16:creationId xmlns:a16="http://schemas.microsoft.com/office/drawing/2014/main" id="{7564BFC4-4673-4F47-864C-CC69F2914BB9}"/>
                </a:ext>
              </a:extLst>
            </p:cNvPr>
            <p:cNvSpPr>
              <a:spLocks noChangeShapeType="1"/>
            </p:cNvSpPr>
            <p:nvPr/>
          </p:nvSpPr>
          <p:spPr bwMode="auto">
            <a:xfrm>
              <a:off x="1793" y="2328"/>
              <a:ext cx="0" cy="37"/>
            </a:xfrm>
            <a:prstGeom prst="line">
              <a:avLst/>
            </a:prstGeom>
            <a:noFill/>
            <a:ln w="79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54" name="Rectangle 103">
              <a:extLst>
                <a:ext uri="{FF2B5EF4-FFF2-40B4-BE49-F238E27FC236}">
                  <a16:creationId xmlns:a16="http://schemas.microsoft.com/office/drawing/2014/main" id="{C333E72E-51E7-4F34-89DD-FBCA38DEB776}"/>
                </a:ext>
              </a:extLst>
            </p:cNvPr>
            <p:cNvSpPr>
              <a:spLocks noChangeArrowheads="1"/>
            </p:cNvSpPr>
            <p:nvPr/>
          </p:nvSpPr>
          <p:spPr bwMode="auto">
            <a:xfrm>
              <a:off x="1663" y="2384"/>
              <a:ext cx="313"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50000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55" name="Line 104">
              <a:extLst>
                <a:ext uri="{FF2B5EF4-FFF2-40B4-BE49-F238E27FC236}">
                  <a16:creationId xmlns:a16="http://schemas.microsoft.com/office/drawing/2014/main" id="{5E06D17A-1F0F-4528-8EA7-4FD5FB829466}"/>
                </a:ext>
              </a:extLst>
            </p:cNvPr>
            <p:cNvSpPr>
              <a:spLocks noChangeShapeType="1"/>
            </p:cNvSpPr>
            <p:nvPr/>
          </p:nvSpPr>
          <p:spPr bwMode="auto">
            <a:xfrm>
              <a:off x="2275" y="2328"/>
              <a:ext cx="0" cy="37"/>
            </a:xfrm>
            <a:prstGeom prst="line">
              <a:avLst/>
            </a:prstGeom>
            <a:noFill/>
            <a:ln w="79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56" name="Rectangle 105">
              <a:extLst>
                <a:ext uri="{FF2B5EF4-FFF2-40B4-BE49-F238E27FC236}">
                  <a16:creationId xmlns:a16="http://schemas.microsoft.com/office/drawing/2014/main" id="{66276EAD-A25B-4AC3-B6B3-EB62FAC170DC}"/>
                </a:ext>
              </a:extLst>
            </p:cNvPr>
            <p:cNvSpPr>
              <a:spLocks noChangeArrowheads="1"/>
            </p:cNvSpPr>
            <p:nvPr/>
          </p:nvSpPr>
          <p:spPr bwMode="auto">
            <a:xfrm>
              <a:off x="2119" y="2384"/>
              <a:ext cx="36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100000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57" name="Line 106">
              <a:extLst>
                <a:ext uri="{FF2B5EF4-FFF2-40B4-BE49-F238E27FC236}">
                  <a16:creationId xmlns:a16="http://schemas.microsoft.com/office/drawing/2014/main" id="{890BEB28-5AEF-4BB6-A4D3-2E15BEA93F0D}"/>
                </a:ext>
              </a:extLst>
            </p:cNvPr>
            <p:cNvSpPr>
              <a:spLocks noChangeShapeType="1"/>
            </p:cNvSpPr>
            <p:nvPr/>
          </p:nvSpPr>
          <p:spPr bwMode="auto">
            <a:xfrm>
              <a:off x="2757" y="2328"/>
              <a:ext cx="0" cy="37"/>
            </a:xfrm>
            <a:prstGeom prst="line">
              <a:avLst/>
            </a:prstGeom>
            <a:noFill/>
            <a:ln w="79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58" name="Rectangle 107">
              <a:extLst>
                <a:ext uri="{FF2B5EF4-FFF2-40B4-BE49-F238E27FC236}">
                  <a16:creationId xmlns:a16="http://schemas.microsoft.com/office/drawing/2014/main" id="{5018CE2E-7FF1-42D1-A780-37ECE342573B}"/>
                </a:ext>
              </a:extLst>
            </p:cNvPr>
            <p:cNvSpPr>
              <a:spLocks noChangeArrowheads="1"/>
            </p:cNvSpPr>
            <p:nvPr/>
          </p:nvSpPr>
          <p:spPr bwMode="auto">
            <a:xfrm>
              <a:off x="2602" y="2384"/>
              <a:ext cx="36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150000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59" name="Line 108">
              <a:extLst>
                <a:ext uri="{FF2B5EF4-FFF2-40B4-BE49-F238E27FC236}">
                  <a16:creationId xmlns:a16="http://schemas.microsoft.com/office/drawing/2014/main" id="{94917F60-D4C7-40DE-A9AC-65A14C5743C8}"/>
                </a:ext>
              </a:extLst>
            </p:cNvPr>
            <p:cNvSpPr>
              <a:spLocks noChangeShapeType="1"/>
            </p:cNvSpPr>
            <p:nvPr/>
          </p:nvSpPr>
          <p:spPr bwMode="auto">
            <a:xfrm>
              <a:off x="3239" y="2328"/>
              <a:ext cx="0" cy="37"/>
            </a:xfrm>
            <a:prstGeom prst="line">
              <a:avLst/>
            </a:prstGeom>
            <a:noFill/>
            <a:ln w="79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60" name="Rectangle 109">
              <a:extLst>
                <a:ext uri="{FF2B5EF4-FFF2-40B4-BE49-F238E27FC236}">
                  <a16:creationId xmlns:a16="http://schemas.microsoft.com/office/drawing/2014/main" id="{12FB4E1C-544E-428B-9F9D-A8C0A02DD814}"/>
                </a:ext>
              </a:extLst>
            </p:cNvPr>
            <p:cNvSpPr>
              <a:spLocks noChangeArrowheads="1"/>
            </p:cNvSpPr>
            <p:nvPr/>
          </p:nvSpPr>
          <p:spPr bwMode="auto">
            <a:xfrm>
              <a:off x="3083" y="2384"/>
              <a:ext cx="36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200000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61" name="Line 110">
              <a:extLst>
                <a:ext uri="{FF2B5EF4-FFF2-40B4-BE49-F238E27FC236}">
                  <a16:creationId xmlns:a16="http://schemas.microsoft.com/office/drawing/2014/main" id="{9E8021A1-0B3E-476B-A76B-A6885E50E58E}"/>
                </a:ext>
              </a:extLst>
            </p:cNvPr>
            <p:cNvSpPr>
              <a:spLocks noChangeShapeType="1"/>
            </p:cNvSpPr>
            <p:nvPr/>
          </p:nvSpPr>
          <p:spPr bwMode="auto">
            <a:xfrm>
              <a:off x="3721" y="2328"/>
              <a:ext cx="0" cy="37"/>
            </a:xfrm>
            <a:prstGeom prst="line">
              <a:avLst/>
            </a:prstGeom>
            <a:noFill/>
            <a:ln w="79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62" name="Rectangle 111">
              <a:extLst>
                <a:ext uri="{FF2B5EF4-FFF2-40B4-BE49-F238E27FC236}">
                  <a16:creationId xmlns:a16="http://schemas.microsoft.com/office/drawing/2014/main" id="{69791520-AAC8-4420-9A8F-46BFBBFBA79F}"/>
                </a:ext>
              </a:extLst>
            </p:cNvPr>
            <p:cNvSpPr>
              <a:spLocks noChangeArrowheads="1"/>
            </p:cNvSpPr>
            <p:nvPr/>
          </p:nvSpPr>
          <p:spPr bwMode="auto">
            <a:xfrm>
              <a:off x="3566" y="2384"/>
              <a:ext cx="36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250000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63" name="Line 112">
              <a:extLst>
                <a:ext uri="{FF2B5EF4-FFF2-40B4-BE49-F238E27FC236}">
                  <a16:creationId xmlns:a16="http://schemas.microsoft.com/office/drawing/2014/main" id="{D7FCA23B-5906-4698-BABB-DBF04B0627D3}"/>
                </a:ext>
              </a:extLst>
            </p:cNvPr>
            <p:cNvSpPr>
              <a:spLocks noChangeShapeType="1"/>
            </p:cNvSpPr>
            <p:nvPr/>
          </p:nvSpPr>
          <p:spPr bwMode="auto">
            <a:xfrm>
              <a:off x="4204" y="2328"/>
              <a:ext cx="0" cy="37"/>
            </a:xfrm>
            <a:prstGeom prst="line">
              <a:avLst/>
            </a:prstGeom>
            <a:noFill/>
            <a:ln w="79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64" name="Rectangle 113">
              <a:extLst>
                <a:ext uri="{FF2B5EF4-FFF2-40B4-BE49-F238E27FC236}">
                  <a16:creationId xmlns:a16="http://schemas.microsoft.com/office/drawing/2014/main" id="{A2FD2ED1-C515-4BFB-8EB3-E8D9A71CBEDF}"/>
                </a:ext>
              </a:extLst>
            </p:cNvPr>
            <p:cNvSpPr>
              <a:spLocks noChangeArrowheads="1"/>
            </p:cNvSpPr>
            <p:nvPr/>
          </p:nvSpPr>
          <p:spPr bwMode="auto">
            <a:xfrm>
              <a:off x="4048" y="2384"/>
              <a:ext cx="36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300000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65" name="Rectangle 114">
              <a:extLst>
                <a:ext uri="{FF2B5EF4-FFF2-40B4-BE49-F238E27FC236}">
                  <a16:creationId xmlns:a16="http://schemas.microsoft.com/office/drawing/2014/main" id="{2395B262-2D02-495C-9E91-A2E5DF9F8BE3}"/>
                </a:ext>
              </a:extLst>
            </p:cNvPr>
            <p:cNvSpPr>
              <a:spLocks noChangeArrowheads="1"/>
            </p:cNvSpPr>
            <p:nvPr/>
          </p:nvSpPr>
          <p:spPr bwMode="auto">
            <a:xfrm>
              <a:off x="2655" y="2476"/>
              <a:ext cx="38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Cost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pic>
        <p:nvPicPr>
          <p:cNvPr id="122" name="Picture 121" descr="A close up of a device&#10;&#10;Description automatically generated">
            <a:extLst>
              <a:ext uri="{FF2B5EF4-FFF2-40B4-BE49-F238E27FC236}">
                <a16:creationId xmlns:a16="http://schemas.microsoft.com/office/drawing/2014/main" id="{662CBC4A-FF31-4452-A88F-E505521CC364}"/>
              </a:ext>
            </a:extLst>
          </p:cNvPr>
          <p:cNvPicPr>
            <a:picLocks noChangeAspect="1"/>
          </p:cNvPicPr>
          <p:nvPr/>
        </p:nvPicPr>
        <p:blipFill>
          <a:blip r:embed="rId2"/>
          <a:stretch>
            <a:fillRect/>
          </a:stretch>
        </p:blipFill>
        <p:spPr>
          <a:xfrm>
            <a:off x="3625056" y="4318131"/>
            <a:ext cx="1151646" cy="820606"/>
          </a:xfrm>
          <a:prstGeom prst="rect">
            <a:avLst/>
          </a:prstGeom>
        </p:spPr>
      </p:pic>
    </p:spTree>
    <p:extLst>
      <p:ext uri="{BB962C8B-B14F-4D97-AF65-F5344CB8AC3E}">
        <p14:creationId xmlns:p14="http://schemas.microsoft.com/office/powerpoint/2010/main" val="4097233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device&#10;&#10;Description automatically generated">
            <a:extLst>
              <a:ext uri="{FF2B5EF4-FFF2-40B4-BE49-F238E27FC236}">
                <a16:creationId xmlns:a16="http://schemas.microsoft.com/office/drawing/2014/main" id="{F0BB9F75-B339-4A0D-83E2-BF9FFC2F73C5}"/>
              </a:ext>
            </a:extLst>
          </p:cNvPr>
          <p:cNvPicPr>
            <a:picLocks noChangeAspect="1"/>
          </p:cNvPicPr>
          <p:nvPr/>
        </p:nvPicPr>
        <p:blipFill>
          <a:blip r:embed="rId2"/>
          <a:stretch>
            <a:fillRect/>
          </a:stretch>
        </p:blipFill>
        <p:spPr>
          <a:xfrm>
            <a:off x="3620752" y="4242547"/>
            <a:ext cx="1151646" cy="820606"/>
          </a:xfrm>
          <a:prstGeom prst="rect">
            <a:avLst/>
          </a:prstGeom>
        </p:spPr>
      </p:pic>
      <p:graphicFrame>
        <p:nvGraphicFramePr>
          <p:cNvPr id="6" name="Table 5">
            <a:extLst>
              <a:ext uri="{FF2B5EF4-FFF2-40B4-BE49-F238E27FC236}">
                <a16:creationId xmlns:a16="http://schemas.microsoft.com/office/drawing/2014/main" id="{ADAE0FAB-29FB-4A2C-AFFA-F7A8705BE3C3}"/>
              </a:ext>
            </a:extLst>
          </p:cNvPr>
          <p:cNvGraphicFramePr>
            <a:graphicFrameLocks noGrp="1"/>
          </p:cNvGraphicFramePr>
          <p:nvPr>
            <p:extLst>
              <p:ext uri="{D42A27DB-BD31-4B8C-83A1-F6EECF244321}">
                <p14:modId xmlns:p14="http://schemas.microsoft.com/office/powerpoint/2010/main" val="951487265"/>
              </p:ext>
            </p:extLst>
          </p:nvPr>
        </p:nvGraphicFramePr>
        <p:xfrm>
          <a:off x="1653270" y="676288"/>
          <a:ext cx="5672455" cy="2377440"/>
        </p:xfrm>
        <a:graphic>
          <a:graphicData uri="http://schemas.openxmlformats.org/drawingml/2006/table">
            <a:tbl>
              <a:tblPr firstRow="1">
                <a:tableStyleId>{5C22544A-7EE6-4342-B048-85BDC9FD1C3A}</a:tableStyleId>
              </a:tblPr>
              <a:tblGrid>
                <a:gridCol w="1920240">
                  <a:extLst>
                    <a:ext uri="{9D8B030D-6E8A-4147-A177-3AD203B41FA5}">
                      <a16:colId xmlns:a16="http://schemas.microsoft.com/office/drawing/2014/main" val="3928933150"/>
                    </a:ext>
                  </a:extLst>
                </a:gridCol>
                <a:gridCol w="720090">
                  <a:extLst>
                    <a:ext uri="{9D8B030D-6E8A-4147-A177-3AD203B41FA5}">
                      <a16:colId xmlns:a16="http://schemas.microsoft.com/office/drawing/2014/main" val="1015572783"/>
                    </a:ext>
                  </a:extLst>
                </a:gridCol>
                <a:gridCol w="967105">
                  <a:extLst>
                    <a:ext uri="{9D8B030D-6E8A-4147-A177-3AD203B41FA5}">
                      <a16:colId xmlns:a16="http://schemas.microsoft.com/office/drawing/2014/main" val="4253315483"/>
                    </a:ext>
                  </a:extLst>
                </a:gridCol>
                <a:gridCol w="920750">
                  <a:extLst>
                    <a:ext uri="{9D8B030D-6E8A-4147-A177-3AD203B41FA5}">
                      <a16:colId xmlns:a16="http://schemas.microsoft.com/office/drawing/2014/main" val="3784027461"/>
                    </a:ext>
                  </a:extLst>
                </a:gridCol>
                <a:gridCol w="1144270">
                  <a:extLst>
                    <a:ext uri="{9D8B030D-6E8A-4147-A177-3AD203B41FA5}">
                      <a16:colId xmlns:a16="http://schemas.microsoft.com/office/drawing/2014/main" val="224997106"/>
                    </a:ext>
                  </a:extLst>
                </a:gridCol>
              </a:tblGrid>
              <a:tr h="145415">
                <a:tc>
                  <a:txBody>
                    <a:bodyPr/>
                    <a:lstStyle/>
                    <a:p>
                      <a:pPr marL="0" marR="0" indent="-228600">
                        <a:spcBef>
                          <a:spcPts val="0"/>
                        </a:spcBef>
                        <a:spcAft>
                          <a:spcPts val="0"/>
                        </a:spcAft>
                      </a:pPr>
                      <a:r>
                        <a:rPr lang="en-US" sz="1200">
                          <a:effectLst/>
                        </a:rPr>
                        <a:t>Description</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a:effectLst/>
                        </a:rPr>
                        <a:t>Value</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a:effectLst/>
                        </a:rPr>
                        <a:t>Distribution</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a:effectLst/>
                        </a:rPr>
                        <a:t>SD</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a:effectLst/>
                        </a:rPr>
                        <a:t>Reference</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850722737"/>
                  </a:ext>
                </a:extLst>
              </a:tr>
              <a:tr h="145415">
                <a:tc>
                  <a:txBody>
                    <a:bodyPr/>
                    <a:lstStyle/>
                    <a:p>
                      <a:pPr marL="0" marR="0" indent="-228600">
                        <a:spcBef>
                          <a:spcPts val="0"/>
                        </a:spcBef>
                        <a:spcAft>
                          <a:spcPts val="0"/>
                        </a:spcAft>
                      </a:pPr>
                      <a:r>
                        <a:rPr lang="en-US" sz="1200">
                          <a:effectLst/>
                        </a:rPr>
                        <a:t>Chronic Utility</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a:effectLst/>
                        </a:rPr>
                        <a:t> </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a:effectLst/>
                        </a:rPr>
                        <a:t> </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a:effectLst/>
                        </a:rPr>
                        <a:t> </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a:effectLst/>
                        </a:rPr>
                        <a:t> </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997792823"/>
                  </a:ext>
                </a:extLst>
              </a:tr>
              <a:tr h="145415">
                <a:tc>
                  <a:txBody>
                    <a:bodyPr/>
                    <a:lstStyle/>
                    <a:p>
                      <a:pPr marL="0" marR="0" indent="-228600">
                        <a:spcBef>
                          <a:spcPts val="0"/>
                        </a:spcBef>
                        <a:spcAft>
                          <a:spcPts val="0"/>
                        </a:spcAft>
                      </a:pPr>
                      <a:r>
                        <a:rPr lang="en-US" sz="1200">
                          <a:effectLst/>
                        </a:rPr>
                        <a:t>No history of CVD</a:t>
                      </a:r>
                      <a:endParaRPr lang="en-US" sz="1200">
                        <a:solidFill>
                          <a:srgbClr val="000000"/>
                        </a:solidFill>
                        <a:effectLst/>
                        <a:latin typeface="Times New Roman" panose="02020603050405020304" pitchFamily="18" charset="0"/>
                        <a:ea typeface="Calibri" panose="020F0502020204030204" pitchFamily="34" charset="0"/>
                      </a:endParaRPr>
                    </a:p>
                  </a:txBody>
                  <a:tcPr marL="228600" marR="73025" marT="0" marB="0"/>
                </a:tc>
                <a:tc>
                  <a:txBody>
                    <a:bodyPr/>
                    <a:lstStyle/>
                    <a:p>
                      <a:pPr marL="0" marR="0" indent="-228600" algn="r">
                        <a:spcBef>
                          <a:spcPts val="0"/>
                        </a:spcBef>
                        <a:spcAft>
                          <a:spcPts val="0"/>
                        </a:spcAft>
                      </a:pPr>
                      <a:r>
                        <a:rPr lang="en-US" sz="1200">
                          <a:effectLst/>
                        </a:rPr>
                        <a:t>1.0000</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Beta</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r">
                        <a:spcBef>
                          <a:spcPts val="0"/>
                        </a:spcBef>
                        <a:spcAft>
                          <a:spcPts val="0"/>
                        </a:spcAft>
                      </a:pPr>
                      <a:r>
                        <a:rPr lang="en-US" sz="1200" kern="1200">
                          <a:effectLst/>
                        </a:rPr>
                        <a:t>----</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18,19</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040844957"/>
                  </a:ext>
                </a:extLst>
              </a:tr>
              <a:tr h="0">
                <a:tc>
                  <a:txBody>
                    <a:bodyPr/>
                    <a:lstStyle/>
                    <a:p>
                      <a:pPr marL="0" marR="0" indent="-228600">
                        <a:spcBef>
                          <a:spcPts val="0"/>
                        </a:spcBef>
                        <a:spcAft>
                          <a:spcPts val="0"/>
                        </a:spcAft>
                      </a:pPr>
                      <a:r>
                        <a:rPr lang="en-US" sz="1200">
                          <a:effectLst/>
                        </a:rPr>
                        <a:t>History of angina</a:t>
                      </a:r>
                      <a:endParaRPr lang="en-US" sz="1200">
                        <a:solidFill>
                          <a:srgbClr val="000000"/>
                        </a:solidFill>
                        <a:effectLst/>
                        <a:latin typeface="Times New Roman" panose="02020603050405020304" pitchFamily="18" charset="0"/>
                        <a:ea typeface="Calibri" panose="020F0502020204030204" pitchFamily="34" charset="0"/>
                      </a:endParaRPr>
                    </a:p>
                  </a:txBody>
                  <a:tcPr marL="228600" marR="73025" marT="0" marB="0"/>
                </a:tc>
                <a:tc>
                  <a:txBody>
                    <a:bodyPr/>
                    <a:lstStyle/>
                    <a:p>
                      <a:pPr marL="0" marR="0" indent="-228600" algn="r">
                        <a:spcBef>
                          <a:spcPts val="0"/>
                        </a:spcBef>
                        <a:spcAft>
                          <a:spcPts val="0"/>
                        </a:spcAft>
                      </a:pPr>
                      <a:r>
                        <a:rPr lang="en-US" sz="1200">
                          <a:effectLst/>
                        </a:rPr>
                        <a:t>0.9064</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Beta</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r">
                        <a:spcBef>
                          <a:spcPts val="0"/>
                        </a:spcBef>
                        <a:spcAft>
                          <a:spcPts val="0"/>
                        </a:spcAft>
                      </a:pPr>
                      <a:r>
                        <a:rPr lang="en-US" sz="1200" kern="1200">
                          <a:effectLst/>
                        </a:rPr>
                        <a:t>0.0223</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18,19</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567258464"/>
                  </a:ext>
                </a:extLst>
              </a:tr>
              <a:tr h="145415">
                <a:tc>
                  <a:txBody>
                    <a:bodyPr/>
                    <a:lstStyle/>
                    <a:p>
                      <a:pPr marL="315595" marR="0" indent="-315595">
                        <a:spcBef>
                          <a:spcPts val="0"/>
                        </a:spcBef>
                        <a:spcAft>
                          <a:spcPts val="0"/>
                        </a:spcAft>
                      </a:pPr>
                      <a:r>
                        <a:rPr lang="en-US" sz="1200">
                          <a:effectLst/>
                        </a:rPr>
                        <a:t>History of MI</a:t>
                      </a:r>
                      <a:endParaRPr lang="en-US" sz="1200">
                        <a:solidFill>
                          <a:srgbClr val="000000"/>
                        </a:solidFill>
                        <a:effectLst/>
                        <a:latin typeface="Times New Roman" panose="02020603050405020304" pitchFamily="18" charset="0"/>
                        <a:ea typeface="Calibri" panose="020F0502020204030204" pitchFamily="34" charset="0"/>
                      </a:endParaRPr>
                    </a:p>
                  </a:txBody>
                  <a:tcPr marL="228600" marR="73025" marT="0" marB="0"/>
                </a:tc>
                <a:tc>
                  <a:txBody>
                    <a:bodyPr/>
                    <a:lstStyle/>
                    <a:p>
                      <a:pPr marL="0" marR="0" indent="-228600" algn="r">
                        <a:spcBef>
                          <a:spcPts val="0"/>
                        </a:spcBef>
                        <a:spcAft>
                          <a:spcPts val="0"/>
                        </a:spcAft>
                      </a:pPr>
                      <a:r>
                        <a:rPr lang="en-US" sz="1200">
                          <a:effectLst/>
                        </a:rPr>
                        <a:t>0.9648</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Beta</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r">
                        <a:spcBef>
                          <a:spcPts val="0"/>
                        </a:spcBef>
                        <a:spcAft>
                          <a:spcPts val="0"/>
                        </a:spcAft>
                      </a:pPr>
                      <a:r>
                        <a:rPr lang="en-US" sz="1200" kern="1200">
                          <a:effectLst/>
                        </a:rPr>
                        <a:t>0.0287</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18,19</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295855380"/>
                  </a:ext>
                </a:extLst>
              </a:tr>
              <a:tr h="145415">
                <a:tc>
                  <a:txBody>
                    <a:bodyPr/>
                    <a:lstStyle/>
                    <a:p>
                      <a:pPr marL="315595" marR="0" indent="-315595">
                        <a:spcBef>
                          <a:spcPts val="0"/>
                        </a:spcBef>
                        <a:spcAft>
                          <a:spcPts val="0"/>
                        </a:spcAft>
                      </a:pPr>
                      <a:r>
                        <a:rPr lang="en-US" sz="1200">
                          <a:effectLst/>
                        </a:rPr>
                        <a:t>History of stroke</a:t>
                      </a:r>
                      <a:endParaRPr lang="en-US" sz="1200">
                        <a:solidFill>
                          <a:srgbClr val="000000"/>
                        </a:solidFill>
                        <a:effectLst/>
                        <a:latin typeface="Times New Roman" panose="02020603050405020304" pitchFamily="18" charset="0"/>
                        <a:ea typeface="Calibri" panose="020F0502020204030204" pitchFamily="34" charset="0"/>
                      </a:endParaRPr>
                    </a:p>
                  </a:txBody>
                  <a:tcPr marL="228600" marR="73025" marT="0" marB="0"/>
                </a:tc>
                <a:tc>
                  <a:txBody>
                    <a:bodyPr/>
                    <a:lstStyle/>
                    <a:p>
                      <a:pPr marL="0" marR="0" indent="-228600" algn="r">
                        <a:spcBef>
                          <a:spcPts val="0"/>
                        </a:spcBef>
                        <a:spcAft>
                          <a:spcPts val="0"/>
                        </a:spcAft>
                      </a:pPr>
                      <a:r>
                        <a:rPr lang="en-US" sz="1200">
                          <a:effectLst/>
                        </a:rPr>
                        <a:t>0.8835</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Beta</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r">
                        <a:spcBef>
                          <a:spcPts val="0"/>
                        </a:spcBef>
                        <a:spcAft>
                          <a:spcPts val="0"/>
                        </a:spcAft>
                      </a:pPr>
                      <a:r>
                        <a:rPr lang="en-US" sz="1200" kern="1200">
                          <a:effectLst/>
                        </a:rPr>
                        <a:t>0.0241</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18,19</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872052256"/>
                  </a:ext>
                </a:extLst>
              </a:tr>
              <a:tr h="145415">
                <a:tc>
                  <a:txBody>
                    <a:bodyPr/>
                    <a:lstStyle/>
                    <a:p>
                      <a:pPr marL="0" marR="0" indent="-228600">
                        <a:spcBef>
                          <a:spcPts val="0"/>
                        </a:spcBef>
                        <a:spcAft>
                          <a:spcPts val="0"/>
                        </a:spcAft>
                      </a:pPr>
                      <a:r>
                        <a:rPr lang="en-US" sz="1200">
                          <a:effectLst/>
                        </a:rPr>
                        <a:t>History of MI &amp; stroke</a:t>
                      </a:r>
                      <a:endParaRPr lang="en-US" sz="1200">
                        <a:solidFill>
                          <a:srgbClr val="000000"/>
                        </a:solidFill>
                        <a:effectLst/>
                        <a:latin typeface="Times New Roman" panose="02020603050405020304" pitchFamily="18" charset="0"/>
                        <a:ea typeface="Calibri" panose="020F0502020204030204" pitchFamily="34" charset="0"/>
                      </a:endParaRPr>
                    </a:p>
                  </a:txBody>
                  <a:tcPr marL="228600" marR="73025" marT="0" marB="0"/>
                </a:tc>
                <a:tc>
                  <a:txBody>
                    <a:bodyPr/>
                    <a:lstStyle/>
                    <a:p>
                      <a:pPr marL="0" marR="0" indent="-228600" algn="r">
                        <a:spcBef>
                          <a:spcPts val="0"/>
                        </a:spcBef>
                        <a:spcAft>
                          <a:spcPts val="0"/>
                        </a:spcAft>
                      </a:pPr>
                      <a:r>
                        <a:rPr lang="en-US" sz="1200">
                          <a:effectLst/>
                        </a:rPr>
                        <a:t>0.8524</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Beta</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r">
                        <a:spcBef>
                          <a:spcPts val="0"/>
                        </a:spcBef>
                        <a:spcAft>
                          <a:spcPts val="0"/>
                        </a:spcAft>
                      </a:pPr>
                      <a:r>
                        <a:rPr lang="en-US" sz="1200" kern="1200">
                          <a:effectLst/>
                        </a:rPr>
                        <a:t>0.0359</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18,19</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866226717"/>
                  </a:ext>
                </a:extLst>
              </a:tr>
              <a:tr h="145415">
                <a:tc>
                  <a:txBody>
                    <a:bodyPr/>
                    <a:lstStyle/>
                    <a:p>
                      <a:pPr marL="0" marR="0" indent="-228600">
                        <a:spcBef>
                          <a:spcPts val="0"/>
                        </a:spcBef>
                        <a:spcAft>
                          <a:spcPts val="0"/>
                        </a:spcAft>
                      </a:pPr>
                      <a:r>
                        <a:rPr lang="en-US" sz="1200">
                          <a:effectLst/>
                        </a:rPr>
                        <a:t>Acute Disutility</a:t>
                      </a:r>
                      <a:r>
                        <a:rPr lang="en-US" sz="1200" baseline="30000">
                          <a:effectLst/>
                        </a:rPr>
                        <a:t>*</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r">
                        <a:spcBef>
                          <a:spcPts val="0"/>
                        </a:spcBef>
                        <a:spcAft>
                          <a:spcPts val="0"/>
                        </a:spcAft>
                      </a:pPr>
                      <a:r>
                        <a:rPr lang="en-US" sz="1200">
                          <a:effectLst/>
                        </a:rPr>
                        <a:t> </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 </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r">
                        <a:spcBef>
                          <a:spcPts val="0"/>
                        </a:spcBef>
                        <a:spcAft>
                          <a:spcPts val="0"/>
                        </a:spcAft>
                      </a:pPr>
                      <a:r>
                        <a:rPr lang="en-US" sz="1200" kern="1200">
                          <a:effectLst/>
                        </a:rPr>
                        <a:t> </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 </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595862331"/>
                  </a:ext>
                </a:extLst>
              </a:tr>
              <a:tr h="145415">
                <a:tc>
                  <a:txBody>
                    <a:bodyPr/>
                    <a:lstStyle/>
                    <a:p>
                      <a:pPr marL="0" marR="0" indent="-228600">
                        <a:spcBef>
                          <a:spcPts val="0"/>
                        </a:spcBef>
                        <a:spcAft>
                          <a:spcPts val="0"/>
                        </a:spcAft>
                      </a:pPr>
                      <a:r>
                        <a:rPr lang="en-US" sz="1200">
                          <a:effectLst/>
                        </a:rPr>
                        <a:t>Angina</a:t>
                      </a:r>
                      <a:endParaRPr lang="en-US" sz="1200">
                        <a:solidFill>
                          <a:srgbClr val="000000"/>
                        </a:solidFill>
                        <a:effectLst/>
                        <a:latin typeface="Times New Roman" panose="02020603050405020304" pitchFamily="18" charset="0"/>
                        <a:ea typeface="Calibri" panose="020F0502020204030204" pitchFamily="34" charset="0"/>
                      </a:endParaRPr>
                    </a:p>
                  </a:txBody>
                  <a:tcPr marL="228600" marR="73025" marT="0" marB="0"/>
                </a:tc>
                <a:tc>
                  <a:txBody>
                    <a:bodyPr/>
                    <a:lstStyle/>
                    <a:p>
                      <a:pPr marL="0" marR="0" indent="-228600" algn="r">
                        <a:spcBef>
                          <a:spcPts val="0"/>
                        </a:spcBef>
                        <a:spcAft>
                          <a:spcPts val="0"/>
                        </a:spcAft>
                      </a:pPr>
                      <a:r>
                        <a:rPr lang="en-US" sz="1200">
                          <a:effectLst/>
                        </a:rPr>
                        <a:t>-0.0078</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Beta</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r">
                        <a:spcBef>
                          <a:spcPts val="0"/>
                        </a:spcBef>
                        <a:spcAft>
                          <a:spcPts val="0"/>
                        </a:spcAft>
                      </a:pPr>
                      <a:r>
                        <a:rPr lang="en-US" sz="1200" kern="1200">
                          <a:effectLst/>
                        </a:rPr>
                        <a:t>0.0021</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18,19</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866572415"/>
                  </a:ext>
                </a:extLst>
              </a:tr>
              <a:tr h="145415">
                <a:tc>
                  <a:txBody>
                    <a:bodyPr/>
                    <a:lstStyle/>
                    <a:p>
                      <a:pPr marL="0" marR="0" indent="-228600">
                        <a:spcBef>
                          <a:spcPts val="0"/>
                        </a:spcBef>
                        <a:spcAft>
                          <a:spcPts val="0"/>
                        </a:spcAft>
                      </a:pPr>
                      <a:r>
                        <a:rPr lang="en-US" sz="1200">
                          <a:effectLst/>
                        </a:rPr>
                        <a:t>PCI</a:t>
                      </a:r>
                      <a:endParaRPr lang="en-US" sz="1200">
                        <a:solidFill>
                          <a:srgbClr val="000000"/>
                        </a:solidFill>
                        <a:effectLst/>
                        <a:latin typeface="Times New Roman" panose="02020603050405020304" pitchFamily="18" charset="0"/>
                        <a:ea typeface="Calibri" panose="020F0502020204030204" pitchFamily="34" charset="0"/>
                      </a:endParaRPr>
                    </a:p>
                  </a:txBody>
                  <a:tcPr marL="228600" marR="73025" marT="0" marB="0"/>
                </a:tc>
                <a:tc>
                  <a:txBody>
                    <a:bodyPr/>
                    <a:lstStyle/>
                    <a:p>
                      <a:pPr marL="0" marR="0" indent="-228600" algn="r">
                        <a:spcBef>
                          <a:spcPts val="0"/>
                        </a:spcBef>
                        <a:spcAft>
                          <a:spcPts val="0"/>
                        </a:spcAft>
                      </a:pPr>
                      <a:r>
                        <a:rPr lang="en-US" sz="1200">
                          <a:effectLst/>
                        </a:rPr>
                        <a:t>-0.0096</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Beta</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r">
                        <a:spcBef>
                          <a:spcPts val="0"/>
                        </a:spcBef>
                        <a:spcAft>
                          <a:spcPts val="0"/>
                        </a:spcAft>
                      </a:pPr>
                      <a:r>
                        <a:rPr lang="en-US" sz="1200" kern="1200">
                          <a:effectLst/>
                        </a:rPr>
                        <a:t>0.0028</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18,19</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772301873"/>
                  </a:ext>
                </a:extLst>
              </a:tr>
              <a:tr h="145415">
                <a:tc>
                  <a:txBody>
                    <a:bodyPr/>
                    <a:lstStyle/>
                    <a:p>
                      <a:pPr marL="0" marR="0" indent="-228600">
                        <a:spcBef>
                          <a:spcPts val="0"/>
                        </a:spcBef>
                        <a:spcAft>
                          <a:spcPts val="0"/>
                        </a:spcAft>
                      </a:pPr>
                      <a:r>
                        <a:rPr lang="en-US" sz="1200">
                          <a:effectLst/>
                        </a:rPr>
                        <a:t>CABG</a:t>
                      </a:r>
                      <a:endParaRPr lang="en-US" sz="1200">
                        <a:solidFill>
                          <a:srgbClr val="000000"/>
                        </a:solidFill>
                        <a:effectLst/>
                        <a:latin typeface="Times New Roman" panose="02020603050405020304" pitchFamily="18" charset="0"/>
                        <a:ea typeface="Calibri" panose="020F0502020204030204" pitchFamily="34" charset="0"/>
                      </a:endParaRPr>
                    </a:p>
                  </a:txBody>
                  <a:tcPr marL="228600" marR="73025" marT="0" marB="0"/>
                </a:tc>
                <a:tc>
                  <a:txBody>
                    <a:bodyPr/>
                    <a:lstStyle/>
                    <a:p>
                      <a:pPr marL="0" marR="0" indent="-228600" algn="r">
                        <a:spcBef>
                          <a:spcPts val="0"/>
                        </a:spcBef>
                        <a:spcAft>
                          <a:spcPts val="0"/>
                        </a:spcAft>
                      </a:pPr>
                      <a:r>
                        <a:rPr lang="en-US" sz="1200">
                          <a:effectLst/>
                        </a:rPr>
                        <a:t>-0.0192</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Beta</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r">
                        <a:spcBef>
                          <a:spcPts val="0"/>
                        </a:spcBef>
                        <a:spcAft>
                          <a:spcPts val="0"/>
                        </a:spcAft>
                      </a:pPr>
                      <a:r>
                        <a:rPr lang="en-US" sz="1200" kern="1200">
                          <a:effectLst/>
                        </a:rPr>
                        <a:t>0.0046</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18,19</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4133613760"/>
                  </a:ext>
                </a:extLst>
              </a:tr>
              <a:tr h="145415">
                <a:tc>
                  <a:txBody>
                    <a:bodyPr/>
                    <a:lstStyle/>
                    <a:p>
                      <a:pPr marL="0" marR="0" indent="-228600">
                        <a:spcBef>
                          <a:spcPts val="0"/>
                        </a:spcBef>
                        <a:spcAft>
                          <a:spcPts val="0"/>
                        </a:spcAft>
                      </a:pPr>
                      <a:r>
                        <a:rPr lang="en-US" sz="1200">
                          <a:effectLst/>
                        </a:rPr>
                        <a:t>MI</a:t>
                      </a:r>
                      <a:endParaRPr lang="en-US" sz="1200">
                        <a:solidFill>
                          <a:srgbClr val="000000"/>
                        </a:solidFill>
                        <a:effectLst/>
                        <a:latin typeface="Times New Roman" panose="02020603050405020304" pitchFamily="18" charset="0"/>
                        <a:ea typeface="Calibri" panose="020F0502020204030204" pitchFamily="34" charset="0"/>
                      </a:endParaRPr>
                    </a:p>
                  </a:txBody>
                  <a:tcPr marL="228600" marR="73025" marT="0" marB="0"/>
                </a:tc>
                <a:tc>
                  <a:txBody>
                    <a:bodyPr/>
                    <a:lstStyle/>
                    <a:p>
                      <a:pPr marL="0" marR="0" indent="-228600" algn="r">
                        <a:spcBef>
                          <a:spcPts val="0"/>
                        </a:spcBef>
                        <a:spcAft>
                          <a:spcPts val="0"/>
                        </a:spcAft>
                      </a:pPr>
                      <a:r>
                        <a:rPr lang="en-US" sz="1200">
                          <a:effectLst/>
                        </a:rPr>
                        <a:t>-0.0079</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Beta</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r">
                        <a:spcBef>
                          <a:spcPts val="0"/>
                        </a:spcBef>
                        <a:spcAft>
                          <a:spcPts val="0"/>
                        </a:spcAft>
                      </a:pPr>
                      <a:r>
                        <a:rPr lang="en-US" sz="1200" kern="1200">
                          <a:effectLst/>
                        </a:rPr>
                        <a:t>0.0022</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18,19</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784514740"/>
                  </a:ext>
                </a:extLst>
              </a:tr>
              <a:tr h="145415">
                <a:tc>
                  <a:txBody>
                    <a:bodyPr/>
                    <a:lstStyle/>
                    <a:p>
                      <a:pPr marL="0" marR="0" indent="-228600">
                        <a:spcBef>
                          <a:spcPts val="0"/>
                        </a:spcBef>
                        <a:spcAft>
                          <a:spcPts val="0"/>
                        </a:spcAft>
                      </a:pPr>
                      <a:r>
                        <a:rPr lang="en-US" sz="1200">
                          <a:effectLst/>
                        </a:rPr>
                        <a:t>Stroke</a:t>
                      </a:r>
                      <a:endParaRPr lang="en-US" sz="1200">
                        <a:solidFill>
                          <a:srgbClr val="000000"/>
                        </a:solidFill>
                        <a:effectLst/>
                        <a:latin typeface="Times New Roman" panose="02020603050405020304" pitchFamily="18" charset="0"/>
                        <a:ea typeface="Calibri" panose="020F0502020204030204" pitchFamily="34" charset="0"/>
                      </a:endParaRPr>
                    </a:p>
                  </a:txBody>
                  <a:tcPr marL="228600" marR="73025" marT="0" marB="0"/>
                </a:tc>
                <a:tc>
                  <a:txBody>
                    <a:bodyPr/>
                    <a:lstStyle/>
                    <a:p>
                      <a:pPr marL="0" marR="0" indent="-228600" algn="r">
                        <a:spcBef>
                          <a:spcPts val="0"/>
                        </a:spcBef>
                        <a:spcAft>
                          <a:spcPts val="0"/>
                        </a:spcAft>
                      </a:pPr>
                      <a:r>
                        <a:rPr lang="en-US" sz="1200">
                          <a:effectLst/>
                        </a:rPr>
                        <a:t>-0.0113</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Beta</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r">
                        <a:spcBef>
                          <a:spcPts val="0"/>
                        </a:spcBef>
                        <a:spcAft>
                          <a:spcPts val="0"/>
                        </a:spcAft>
                      </a:pPr>
                      <a:r>
                        <a:rPr lang="en-US" sz="1200" kern="1200">
                          <a:effectLst/>
                        </a:rPr>
                        <a:t>0.0031</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dirty="0">
                          <a:effectLst/>
                        </a:rPr>
                        <a:t>18,19</a:t>
                      </a:r>
                      <a:endParaRPr lang="en-US" sz="1200" dirty="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503556394"/>
                  </a:ext>
                </a:extLst>
              </a:tr>
            </a:tbl>
          </a:graphicData>
        </a:graphic>
      </p:graphicFrame>
      <p:sp>
        <p:nvSpPr>
          <p:cNvPr id="7" name="Rectangle 2">
            <a:extLst>
              <a:ext uri="{FF2B5EF4-FFF2-40B4-BE49-F238E27FC236}">
                <a16:creationId xmlns:a16="http://schemas.microsoft.com/office/drawing/2014/main" id="{1C5064B6-6DA3-4DD6-8A6E-4DF9B0A4A25E}"/>
              </a:ext>
            </a:extLst>
          </p:cNvPr>
          <p:cNvSpPr>
            <a:spLocks noChangeArrowheads="1"/>
          </p:cNvSpPr>
          <p:nvPr/>
        </p:nvSpPr>
        <p:spPr bwMode="auto">
          <a:xfrm>
            <a:off x="1583884" y="3096372"/>
            <a:ext cx="548419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Disutilities</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applied if patient experienced event or revascularization during the trial.</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SD = standard deviation; CVD = cardiovascular disease; MI = myocardial infarction;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PCI = percutaneous coronary intervention; CABG = coronary artery bypass grafting.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67AFCC8E-AD38-4C86-8412-431D3C6613A5}"/>
              </a:ext>
            </a:extLst>
          </p:cNvPr>
          <p:cNvSpPr txBox="1"/>
          <p:nvPr/>
        </p:nvSpPr>
        <p:spPr>
          <a:xfrm>
            <a:off x="1653270" y="254382"/>
            <a:ext cx="5998814" cy="615553"/>
          </a:xfrm>
          <a:prstGeom prst="rect">
            <a:avLst/>
          </a:prstGeom>
          <a:noFill/>
        </p:spPr>
        <p:txBody>
          <a:bodyPr wrap="square" rtlCol="0">
            <a:spAutoFit/>
          </a:bodyPr>
          <a:lstStyle/>
          <a:p>
            <a:r>
              <a:rPr kumimoji="0" lang="en-US" altLang="en-US" sz="1600" b="1"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Supplemental Table 4. Cost-effectiveness analysis utility values. </a:t>
            </a:r>
            <a:endParaRPr kumimoji="0" lang="en-US" altLang="en-US" sz="1600" b="1" i="0" u="none" strike="noStrike" cap="none" normalizeH="0" baseline="0" dirty="0">
              <a:ln>
                <a:noFill/>
              </a:ln>
              <a:solidFill>
                <a:schemeClr val="tx1"/>
              </a:solidFill>
              <a:effectLst/>
            </a:endParaRPr>
          </a:p>
          <a:p>
            <a:endParaRPr lang="en-US" dirty="0"/>
          </a:p>
        </p:txBody>
      </p:sp>
    </p:spTree>
    <p:extLst>
      <p:ext uri="{BB962C8B-B14F-4D97-AF65-F5344CB8AC3E}">
        <p14:creationId xmlns:p14="http://schemas.microsoft.com/office/powerpoint/2010/main" val="13383512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0F6CADBF-C1DE-431F-97F2-F2FED7C91E0D}"/>
              </a:ext>
            </a:extLst>
          </p:cNvPr>
          <p:cNvSpPr>
            <a:spLocks noGrp="1" noChangeArrowheads="1"/>
          </p:cNvSpPr>
          <p:nvPr>
            <p:ph type="title"/>
          </p:nvPr>
        </p:nvSpPr>
        <p:spPr/>
        <p:txBody>
          <a:bodyPr/>
          <a:lstStyle/>
          <a:p>
            <a:pPr>
              <a:spcBef>
                <a:spcPct val="0"/>
              </a:spcBef>
              <a:buClrTx/>
              <a:buSzTx/>
              <a:buFontTx/>
              <a:buNone/>
            </a:pPr>
            <a:r>
              <a:rPr lang="en-US" altLang="en-US" sz="2800" b="1" dirty="0">
                <a:latin typeface="Times New Roman" panose="02020603050405020304" pitchFamily="18" charset="0"/>
                <a:cs typeface="Times New Roman" panose="02020603050405020304" pitchFamily="18" charset="0"/>
              </a:rPr>
              <a:t>Incremental Cost-Effectiveness Ratio (ICER)</a:t>
            </a:r>
            <a:r>
              <a:rPr lang="en-US" altLang="en-US" sz="2800" dirty="0">
                <a:latin typeface="Times New Roman" panose="02020603050405020304" pitchFamily="18" charset="0"/>
                <a:cs typeface="Times New Roman" panose="02020603050405020304" pitchFamily="18" charset="0"/>
              </a:rPr>
              <a:t>                              </a:t>
            </a:r>
            <a:endParaRPr lang="en-US" altLang="en-US" sz="1100" dirty="0">
              <a:latin typeface="Times New Roman" panose="02020603050405020304" pitchFamily="18" charset="0"/>
              <a:cs typeface="Times New Roman" panose="02020603050405020304" pitchFamily="18" charset="0"/>
              <a:sym typeface="Symbol" panose="05050102010706020507" pitchFamily="18" charset="2"/>
            </a:endParaRPr>
          </a:p>
        </p:txBody>
      </p:sp>
      <p:sp>
        <p:nvSpPr>
          <p:cNvPr id="20483" name="Rectangle 3">
            <a:extLst>
              <a:ext uri="{FF2B5EF4-FFF2-40B4-BE49-F238E27FC236}">
                <a16:creationId xmlns:a16="http://schemas.microsoft.com/office/drawing/2014/main" id="{8738777C-CF90-4B21-9DB7-E7C14D5C3D5D}"/>
              </a:ext>
            </a:extLst>
          </p:cNvPr>
          <p:cNvSpPr>
            <a:spLocks noGrp="1" noChangeArrowheads="1"/>
          </p:cNvSpPr>
          <p:nvPr>
            <p:ph type="body" idx="1"/>
          </p:nvPr>
        </p:nvSpPr>
        <p:spPr>
          <a:xfrm>
            <a:off x="2951628" y="1132572"/>
            <a:ext cx="3449171" cy="2198595"/>
          </a:xfrm>
        </p:spPr>
        <p:txBody>
          <a:bodyPr/>
          <a:lstStyle/>
          <a:p>
            <a:pPr eaLnBrk="1" hangingPunct="1">
              <a:buFont typeface="Wingdings" panose="05000000000000000000" pitchFamily="2" charset="2"/>
              <a:buNone/>
            </a:pPr>
            <a:endParaRPr lang="en-US" altLang="en-US" baseline="-20000" dirty="0"/>
          </a:p>
          <a:p>
            <a:pPr eaLnBrk="1" hangingPunct="1"/>
            <a:endParaRPr lang="en-US" altLang="en-US" baseline="-20000" dirty="0"/>
          </a:p>
        </p:txBody>
      </p:sp>
      <p:sp>
        <p:nvSpPr>
          <p:cNvPr id="20484" name="Rectangle 4">
            <a:extLst>
              <a:ext uri="{FF2B5EF4-FFF2-40B4-BE49-F238E27FC236}">
                <a16:creationId xmlns:a16="http://schemas.microsoft.com/office/drawing/2014/main" id="{BE22BB42-F0CE-4DE9-9AFA-E2D9524A0913}"/>
              </a:ext>
            </a:extLst>
          </p:cNvPr>
          <p:cNvSpPr>
            <a:spLocks noChangeArrowheads="1"/>
          </p:cNvSpPr>
          <p:nvPr/>
        </p:nvSpPr>
        <p:spPr bwMode="auto">
          <a:xfrm>
            <a:off x="1351428" y="459468"/>
            <a:ext cx="5049371" cy="311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dirty="0">
                <a:latin typeface="Times New Roman" panose="02020603050405020304" pitchFamily="18" charset="0"/>
                <a:cs typeface="Times New Roman" panose="02020603050405020304" pitchFamily="18" charset="0"/>
              </a:rPr>
              <a:t> </a:t>
            </a:r>
            <a:r>
              <a:rPr lang="en-US" altLang="en-US" sz="1650" dirty="0">
                <a:latin typeface="Times New Roman" panose="02020603050405020304" pitchFamily="18" charset="0"/>
                <a:cs typeface="Times New Roman" panose="02020603050405020304" pitchFamily="18" charset="0"/>
              </a:rPr>
              <a:t>         </a:t>
            </a:r>
            <a:endParaRPr lang="en-US" altLang="en-US" sz="900" dirty="0">
              <a:latin typeface="Times New Roman" panose="02020603050405020304" pitchFamily="18" charset="0"/>
              <a:cs typeface="Times New Roman" panose="02020603050405020304" pitchFamily="18" charset="0"/>
            </a:endParaRPr>
          </a:p>
          <a:p>
            <a:pPr>
              <a:spcBef>
                <a:spcPct val="0"/>
              </a:spcBef>
              <a:buClrTx/>
              <a:buSzTx/>
              <a:buFontTx/>
              <a:buNone/>
            </a:pPr>
            <a:r>
              <a:rPr lang="en-US" altLang="en-US" sz="1650" dirty="0">
                <a:latin typeface="Times New Roman" panose="02020603050405020304" pitchFamily="18" charset="0"/>
                <a:cs typeface="Times New Roman" panose="02020603050405020304" pitchFamily="18" charset="0"/>
              </a:rPr>
              <a:t> </a:t>
            </a:r>
            <a:endParaRPr lang="en-US" altLang="en-US" sz="900" dirty="0">
              <a:latin typeface="Times New Roman" panose="02020603050405020304" pitchFamily="18" charset="0"/>
              <a:cs typeface="Times New Roman" panose="02020603050405020304" pitchFamily="18" charset="0"/>
            </a:endParaRPr>
          </a:p>
          <a:p>
            <a:pPr>
              <a:spcBef>
                <a:spcPct val="0"/>
              </a:spcBef>
              <a:buClrTx/>
              <a:buSzTx/>
              <a:buFontTx/>
              <a:buNone/>
            </a:pPr>
            <a:r>
              <a:rPr lang="en-US" altLang="en-US" sz="1800" dirty="0">
                <a:latin typeface="Times New Roman" panose="02020603050405020304" pitchFamily="18" charset="0"/>
                <a:cs typeface="Times New Roman" panose="02020603050405020304" pitchFamily="18" charset="0"/>
              </a:rPr>
              <a:t>                                  </a:t>
            </a:r>
            <a:r>
              <a:rPr lang="en-US" altLang="en-US" sz="1350" dirty="0"/>
              <a:t>µ</a:t>
            </a:r>
            <a:r>
              <a:rPr lang="en-US" altLang="en-US" sz="1800" dirty="0" err="1">
                <a:latin typeface="Times New Roman" panose="02020603050405020304" pitchFamily="18" charset="0"/>
                <a:cs typeface="Times New Roman" panose="02020603050405020304" pitchFamily="18" charset="0"/>
              </a:rPr>
              <a:t>Cost</a:t>
            </a:r>
            <a:r>
              <a:rPr lang="en-US" altLang="en-US" sz="1650" dirty="0" err="1">
                <a:latin typeface="Times New Roman" panose="02020603050405020304" pitchFamily="18" charset="0"/>
                <a:cs typeface="Times New Roman" panose="02020603050405020304" pitchFamily="18" charset="0"/>
              </a:rPr>
              <a:t>A</a:t>
            </a:r>
            <a:r>
              <a:rPr lang="en-US" altLang="en-US" sz="1800" dirty="0">
                <a:latin typeface="Times New Roman" panose="02020603050405020304" pitchFamily="18" charset="0"/>
                <a:cs typeface="Times New Roman" panose="02020603050405020304" pitchFamily="18" charset="0"/>
              </a:rPr>
              <a:t> – </a:t>
            </a:r>
            <a:r>
              <a:rPr lang="en-US" altLang="en-US" sz="1350" dirty="0"/>
              <a:t>µ</a:t>
            </a:r>
            <a:r>
              <a:rPr lang="en-US" altLang="en-US" sz="1800" dirty="0" err="1">
                <a:latin typeface="Times New Roman" panose="02020603050405020304" pitchFamily="18" charset="0"/>
                <a:cs typeface="Times New Roman" panose="02020603050405020304" pitchFamily="18" charset="0"/>
              </a:rPr>
              <a:t>Cost</a:t>
            </a:r>
            <a:r>
              <a:rPr lang="en-US" altLang="en-US" sz="1650" dirty="0" err="1">
                <a:latin typeface="Times New Roman" panose="02020603050405020304" pitchFamily="18" charset="0"/>
                <a:cs typeface="Times New Roman" panose="02020603050405020304" pitchFamily="18" charset="0"/>
              </a:rPr>
              <a:t>B</a:t>
            </a:r>
            <a:endParaRPr lang="en-US" altLang="en-US" sz="900" dirty="0">
              <a:latin typeface="Times New Roman" panose="02020603050405020304" pitchFamily="18" charset="0"/>
              <a:cs typeface="Times New Roman" panose="02020603050405020304" pitchFamily="18" charset="0"/>
            </a:endParaRPr>
          </a:p>
          <a:p>
            <a:pPr>
              <a:spcBef>
                <a:spcPct val="0"/>
              </a:spcBef>
              <a:buClrTx/>
              <a:buSzTx/>
              <a:buFontTx/>
              <a:buNone/>
            </a:pPr>
            <a:r>
              <a:rPr lang="en-US" altLang="en-US" sz="1800" dirty="0">
                <a:latin typeface="Times New Roman" panose="02020603050405020304" pitchFamily="18" charset="0"/>
                <a:cs typeface="Times New Roman" panose="02020603050405020304" pitchFamily="18" charset="0"/>
              </a:rPr>
              <a:t>                    ICER = ---------------------</a:t>
            </a:r>
            <a:endParaRPr lang="en-US" altLang="en-US" sz="900" dirty="0">
              <a:latin typeface="Times New Roman" panose="02020603050405020304" pitchFamily="18" charset="0"/>
              <a:cs typeface="Times New Roman" panose="02020603050405020304" pitchFamily="18" charset="0"/>
            </a:endParaRPr>
          </a:p>
          <a:p>
            <a:pPr>
              <a:spcBef>
                <a:spcPct val="0"/>
              </a:spcBef>
              <a:buClrTx/>
              <a:buSzTx/>
              <a:buFontTx/>
              <a:buNone/>
            </a:pPr>
            <a:r>
              <a:rPr lang="en-US" altLang="en-US" sz="1800" dirty="0">
                <a:latin typeface="Times New Roman" panose="02020603050405020304" pitchFamily="18" charset="0"/>
                <a:cs typeface="Times New Roman" panose="02020603050405020304" pitchFamily="18" charset="0"/>
              </a:rPr>
              <a:t>                                    </a:t>
            </a:r>
            <a:r>
              <a:rPr lang="en-US" altLang="en-US" sz="1350" dirty="0"/>
              <a:t>µ</a:t>
            </a:r>
            <a:r>
              <a:rPr lang="en-US" altLang="en-US" sz="1800" dirty="0" err="1">
                <a:latin typeface="Times New Roman" panose="02020603050405020304" pitchFamily="18" charset="0"/>
                <a:cs typeface="Times New Roman" panose="02020603050405020304" pitchFamily="18" charset="0"/>
              </a:rPr>
              <a:t>Eff</a:t>
            </a:r>
            <a:r>
              <a:rPr lang="en-US" altLang="en-US" sz="1650" dirty="0" err="1">
                <a:latin typeface="Times New Roman" panose="02020603050405020304" pitchFamily="18" charset="0"/>
                <a:cs typeface="Times New Roman" panose="02020603050405020304" pitchFamily="18" charset="0"/>
              </a:rPr>
              <a:t>A</a:t>
            </a:r>
            <a:r>
              <a:rPr lang="en-US" altLang="en-US" sz="1800" dirty="0">
                <a:latin typeface="Times New Roman" panose="02020603050405020304" pitchFamily="18" charset="0"/>
                <a:cs typeface="Times New Roman" panose="02020603050405020304" pitchFamily="18" charset="0"/>
              </a:rPr>
              <a:t> – </a:t>
            </a:r>
            <a:r>
              <a:rPr lang="en-US" altLang="en-US" sz="1350" dirty="0"/>
              <a:t>µ</a:t>
            </a:r>
            <a:r>
              <a:rPr lang="en-US" altLang="en-US" sz="1800" dirty="0" err="1">
                <a:latin typeface="Times New Roman" panose="02020603050405020304" pitchFamily="18" charset="0"/>
                <a:cs typeface="Times New Roman" panose="02020603050405020304" pitchFamily="18" charset="0"/>
              </a:rPr>
              <a:t>Eff</a:t>
            </a:r>
            <a:r>
              <a:rPr lang="en-US" altLang="en-US" sz="1650" dirty="0" err="1">
                <a:latin typeface="Times New Roman" panose="02020603050405020304" pitchFamily="18" charset="0"/>
                <a:cs typeface="Times New Roman" panose="02020603050405020304" pitchFamily="18" charset="0"/>
              </a:rPr>
              <a:t>B</a:t>
            </a:r>
            <a:endParaRPr lang="en-US" altLang="en-US" sz="900" dirty="0">
              <a:latin typeface="Times New Roman" panose="02020603050405020304" pitchFamily="18" charset="0"/>
              <a:cs typeface="Times New Roman" panose="02020603050405020304" pitchFamily="18" charset="0"/>
            </a:endParaRPr>
          </a:p>
          <a:p>
            <a:pPr>
              <a:spcBef>
                <a:spcPct val="0"/>
              </a:spcBef>
              <a:buClrTx/>
              <a:buSzTx/>
              <a:buFontTx/>
              <a:buNone/>
            </a:pPr>
            <a:r>
              <a:rPr lang="en-US" altLang="en-US" sz="1800" dirty="0">
                <a:latin typeface="Times New Roman" panose="02020603050405020304" pitchFamily="18" charset="0"/>
                <a:cs typeface="Times New Roman" panose="02020603050405020304" pitchFamily="18" charset="0"/>
              </a:rPr>
              <a:t> </a:t>
            </a:r>
            <a:endParaRPr lang="en-US" altLang="en-US" sz="900" dirty="0">
              <a:latin typeface="Times New Roman" panose="02020603050405020304" pitchFamily="18" charset="0"/>
              <a:cs typeface="Times New Roman" panose="02020603050405020304" pitchFamily="18" charset="0"/>
            </a:endParaRPr>
          </a:p>
          <a:p>
            <a:pPr>
              <a:spcBef>
                <a:spcPct val="0"/>
              </a:spcBef>
              <a:buClrTx/>
              <a:buSzTx/>
              <a:buFontTx/>
              <a:buNone/>
            </a:pPr>
            <a:r>
              <a:rPr lang="en-US" altLang="en-US" sz="1800" dirty="0">
                <a:latin typeface="Times New Roman" panose="02020603050405020304" pitchFamily="18" charset="0"/>
                <a:cs typeface="Times New Roman" panose="02020603050405020304" pitchFamily="18" charset="0"/>
              </a:rPr>
              <a:t>                                        </a:t>
            </a:r>
            <a:r>
              <a:rPr lang="en-US" altLang="en-US" sz="1350" dirty="0"/>
              <a:t>µ</a:t>
            </a:r>
            <a:r>
              <a:rPr lang="en-US" altLang="en-US" sz="180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1800" dirty="0">
                <a:latin typeface="Times New Roman" panose="02020603050405020304" pitchFamily="18" charset="0"/>
                <a:cs typeface="Times New Roman" panose="02020603050405020304" pitchFamily="18" charset="0"/>
              </a:rPr>
              <a:t> C</a:t>
            </a:r>
            <a:endParaRPr lang="en-US" altLang="en-US" sz="900" dirty="0">
              <a:latin typeface="Times New Roman" panose="02020603050405020304" pitchFamily="18" charset="0"/>
              <a:cs typeface="Times New Roman" panose="02020603050405020304" pitchFamily="18" charset="0"/>
              <a:sym typeface="Symbol" panose="05050102010706020507" pitchFamily="18" charset="2"/>
            </a:endParaRPr>
          </a:p>
          <a:p>
            <a:pPr>
              <a:spcBef>
                <a:spcPct val="0"/>
              </a:spcBef>
              <a:buClrTx/>
              <a:buSzTx/>
              <a:buFontTx/>
              <a:buNone/>
            </a:pPr>
            <a:r>
              <a:rPr lang="en-US" altLang="en-US" sz="1800" dirty="0">
                <a:latin typeface="Times New Roman" panose="02020603050405020304" pitchFamily="18" charset="0"/>
                <a:cs typeface="Times New Roman" panose="02020603050405020304" pitchFamily="18" charset="0"/>
                <a:sym typeface="Symbol" panose="05050102010706020507" pitchFamily="18" charset="2"/>
              </a:rPr>
              <a:t>                               =      -------</a:t>
            </a:r>
            <a:endParaRPr lang="en-US" altLang="en-US" sz="900" dirty="0">
              <a:latin typeface="Times New Roman" panose="02020603050405020304" pitchFamily="18" charset="0"/>
              <a:cs typeface="Times New Roman" panose="02020603050405020304" pitchFamily="18" charset="0"/>
              <a:sym typeface="Symbol" panose="05050102010706020507" pitchFamily="18" charset="2"/>
            </a:endParaRPr>
          </a:p>
          <a:p>
            <a:pPr>
              <a:spcBef>
                <a:spcPct val="0"/>
              </a:spcBef>
              <a:buClrTx/>
              <a:buSzTx/>
              <a:buFontTx/>
              <a:buNone/>
            </a:pPr>
            <a:r>
              <a:rPr lang="en-US" altLang="en-US" sz="1800" dirty="0">
                <a:latin typeface="Times New Roman" panose="02020603050405020304" pitchFamily="18" charset="0"/>
                <a:cs typeface="Times New Roman" panose="02020603050405020304" pitchFamily="18" charset="0"/>
                <a:sym typeface="Symbol" panose="05050102010706020507" pitchFamily="18" charset="2"/>
              </a:rPr>
              <a:t>                                        </a:t>
            </a:r>
            <a:r>
              <a:rPr lang="en-US" altLang="en-US" sz="1350" dirty="0"/>
              <a:t>µ</a:t>
            </a:r>
            <a:r>
              <a:rPr lang="en-US" altLang="en-US" sz="180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1800" dirty="0">
                <a:latin typeface="Times New Roman" panose="02020603050405020304" pitchFamily="18" charset="0"/>
                <a:cs typeface="Times New Roman" panose="02020603050405020304" pitchFamily="18" charset="0"/>
              </a:rPr>
              <a:t> E</a:t>
            </a:r>
          </a:p>
          <a:p>
            <a:pPr>
              <a:spcBef>
                <a:spcPct val="0"/>
              </a:spcBef>
              <a:buClrTx/>
              <a:buSzTx/>
              <a:buFontTx/>
              <a:buNone/>
            </a:pPr>
            <a:endParaRPr lang="en-US" altLang="en-US" sz="1800" dirty="0">
              <a:latin typeface="Times New Roman" panose="02020603050405020304" pitchFamily="18" charset="0"/>
              <a:cs typeface="Times New Roman" panose="02020603050405020304" pitchFamily="18" charset="0"/>
            </a:endParaRPr>
          </a:p>
          <a:p>
            <a:pPr>
              <a:spcBef>
                <a:spcPct val="0"/>
              </a:spcBef>
              <a:buClrTx/>
              <a:buSzTx/>
              <a:buFontTx/>
              <a:buNone/>
            </a:pPr>
            <a:endParaRPr lang="en-US" altLang="en-US" sz="1800" dirty="0">
              <a:latin typeface="Times New Roman" panose="02020603050405020304" pitchFamily="18" charset="0"/>
              <a:cs typeface="Times New Roman" panose="02020603050405020304" pitchFamily="18" charset="0"/>
              <a:sym typeface="Symbol" panose="05050102010706020507" pitchFamily="18" charset="2"/>
            </a:endParaRPr>
          </a:p>
        </p:txBody>
      </p:sp>
      <p:pic>
        <p:nvPicPr>
          <p:cNvPr id="5" name="Picture 4" descr="A close up of a device&#10;&#10;Description automatically generated">
            <a:extLst>
              <a:ext uri="{FF2B5EF4-FFF2-40B4-BE49-F238E27FC236}">
                <a16:creationId xmlns:a16="http://schemas.microsoft.com/office/drawing/2014/main" id="{DEE4458C-B51B-4938-A2F2-543006048870}"/>
              </a:ext>
            </a:extLst>
          </p:cNvPr>
          <p:cNvPicPr>
            <a:picLocks noChangeAspect="1"/>
          </p:cNvPicPr>
          <p:nvPr/>
        </p:nvPicPr>
        <p:blipFill>
          <a:blip r:embed="rId2"/>
          <a:stretch>
            <a:fillRect/>
          </a:stretch>
        </p:blipFill>
        <p:spPr>
          <a:xfrm>
            <a:off x="3614029" y="4168588"/>
            <a:ext cx="1151646" cy="820606"/>
          </a:xfrm>
          <a:prstGeom prst="rect">
            <a:avLst/>
          </a:prstGeom>
        </p:spPr>
      </p:pic>
      <p:sp>
        <p:nvSpPr>
          <p:cNvPr id="2" name="TextBox 1">
            <a:extLst>
              <a:ext uri="{FF2B5EF4-FFF2-40B4-BE49-F238E27FC236}">
                <a16:creationId xmlns:a16="http://schemas.microsoft.com/office/drawing/2014/main" id="{AD75A20A-F266-40A6-AE9B-6471456360EC}"/>
              </a:ext>
            </a:extLst>
          </p:cNvPr>
          <p:cNvSpPr txBox="1"/>
          <p:nvPr/>
        </p:nvSpPr>
        <p:spPr>
          <a:xfrm>
            <a:off x="2265830" y="3391040"/>
            <a:ext cx="5862918" cy="369332"/>
          </a:xfrm>
          <a:prstGeom prst="rect">
            <a:avLst/>
          </a:prstGeom>
          <a:noFill/>
        </p:spPr>
        <p:txBody>
          <a:bodyPr wrap="square" rtlCol="0">
            <a:spAutoFit/>
          </a:bodyPr>
          <a:lstStyle/>
          <a:p>
            <a:r>
              <a:rPr lang="en-US" dirty="0"/>
              <a:t>Spend $50,000 for every QALY gained.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B5714155-B840-4FB1-B9BE-D8F63FA6B9EE}"/>
              </a:ext>
            </a:extLst>
          </p:cNvPr>
          <p:cNvSpPr>
            <a:spLocks noChangeArrowheads="1"/>
          </p:cNvSpPr>
          <p:nvPr/>
        </p:nvSpPr>
        <p:spPr bwMode="auto">
          <a:xfrm>
            <a:off x="2500313" y="1504950"/>
            <a:ext cx="3620691" cy="2671763"/>
          </a:xfrm>
          <a:prstGeom prst="rect">
            <a:avLst/>
          </a:prstGeom>
          <a:solidFill>
            <a:schemeClr val="bg1">
              <a:alpha val="81960"/>
            </a:schemeClr>
          </a:solidFill>
          <a:ln w="9525">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350"/>
          </a:p>
        </p:txBody>
      </p:sp>
      <p:sp>
        <p:nvSpPr>
          <p:cNvPr id="21507" name="Rectangle 3">
            <a:extLst>
              <a:ext uri="{FF2B5EF4-FFF2-40B4-BE49-F238E27FC236}">
                <a16:creationId xmlns:a16="http://schemas.microsoft.com/office/drawing/2014/main" id="{B27BBE32-0CA9-44AE-9787-A43858975B5B}"/>
              </a:ext>
            </a:extLst>
          </p:cNvPr>
          <p:cNvSpPr>
            <a:spLocks noGrp="1" noChangeArrowheads="1"/>
          </p:cNvSpPr>
          <p:nvPr>
            <p:ph type="title"/>
          </p:nvPr>
        </p:nvSpPr>
        <p:spPr>
          <a:xfrm>
            <a:off x="1884760" y="215504"/>
            <a:ext cx="5824538" cy="419100"/>
          </a:xfrm>
        </p:spPr>
        <p:txBody>
          <a:bodyPr>
            <a:normAutofit fontScale="90000"/>
          </a:bodyPr>
          <a:lstStyle/>
          <a:p>
            <a:pPr eaLnBrk="1" hangingPunct="1"/>
            <a:r>
              <a:rPr lang="en-US" altLang="en-US" sz="3600"/>
              <a:t> </a:t>
            </a:r>
          </a:p>
        </p:txBody>
      </p:sp>
      <p:sp>
        <p:nvSpPr>
          <p:cNvPr id="21508" name="Line 4">
            <a:extLst>
              <a:ext uri="{FF2B5EF4-FFF2-40B4-BE49-F238E27FC236}">
                <a16:creationId xmlns:a16="http://schemas.microsoft.com/office/drawing/2014/main" id="{0E6DC78B-1687-4880-925C-3438DF34FC0B}"/>
              </a:ext>
            </a:extLst>
          </p:cNvPr>
          <p:cNvSpPr>
            <a:spLocks noChangeShapeType="1"/>
          </p:cNvSpPr>
          <p:nvPr/>
        </p:nvSpPr>
        <p:spPr bwMode="auto">
          <a:xfrm>
            <a:off x="2233613" y="2897981"/>
            <a:ext cx="4211241" cy="0"/>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21509" name="Line 5">
            <a:extLst>
              <a:ext uri="{FF2B5EF4-FFF2-40B4-BE49-F238E27FC236}">
                <a16:creationId xmlns:a16="http://schemas.microsoft.com/office/drawing/2014/main" id="{12895CAF-2438-40DE-9CDB-F14B05D3BB64}"/>
              </a:ext>
            </a:extLst>
          </p:cNvPr>
          <p:cNvSpPr>
            <a:spLocks noChangeShapeType="1"/>
          </p:cNvSpPr>
          <p:nvPr/>
        </p:nvSpPr>
        <p:spPr bwMode="auto">
          <a:xfrm>
            <a:off x="4262438" y="1225154"/>
            <a:ext cx="0" cy="3152775"/>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21510" name="Text Box 6">
            <a:extLst>
              <a:ext uri="{FF2B5EF4-FFF2-40B4-BE49-F238E27FC236}">
                <a16:creationId xmlns:a16="http://schemas.microsoft.com/office/drawing/2014/main" id="{15EF8F02-9BDE-40F4-A192-F0070C8CF51B}"/>
              </a:ext>
            </a:extLst>
          </p:cNvPr>
          <p:cNvSpPr txBox="1">
            <a:spLocks noChangeArrowheads="1"/>
          </p:cNvSpPr>
          <p:nvPr/>
        </p:nvSpPr>
        <p:spPr bwMode="auto">
          <a:xfrm>
            <a:off x="3582591" y="927497"/>
            <a:ext cx="135969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1050" i="1">
                <a:cs typeface="Arial" panose="020B0604020202020204" pitchFamily="34" charset="0"/>
              </a:rPr>
              <a:t>Incremental Cost</a:t>
            </a:r>
          </a:p>
        </p:txBody>
      </p:sp>
      <p:sp>
        <p:nvSpPr>
          <p:cNvPr id="21511" name="Text Box 7">
            <a:extLst>
              <a:ext uri="{FF2B5EF4-FFF2-40B4-BE49-F238E27FC236}">
                <a16:creationId xmlns:a16="http://schemas.microsoft.com/office/drawing/2014/main" id="{75ACCE51-3577-4997-9CD7-9A049C7A3B03}"/>
              </a:ext>
            </a:extLst>
          </p:cNvPr>
          <p:cNvSpPr txBox="1">
            <a:spLocks noChangeArrowheads="1"/>
          </p:cNvSpPr>
          <p:nvPr/>
        </p:nvSpPr>
        <p:spPr bwMode="auto">
          <a:xfrm>
            <a:off x="5844779" y="2933700"/>
            <a:ext cx="135969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1050" i="1">
                <a:cs typeface="Arial" panose="020B0604020202020204" pitchFamily="34" charset="0"/>
              </a:rPr>
              <a:t>Incremental Effectiveness</a:t>
            </a:r>
          </a:p>
        </p:txBody>
      </p:sp>
      <p:sp>
        <p:nvSpPr>
          <p:cNvPr id="21512" name="Text Box 8">
            <a:extLst>
              <a:ext uri="{FF2B5EF4-FFF2-40B4-BE49-F238E27FC236}">
                <a16:creationId xmlns:a16="http://schemas.microsoft.com/office/drawing/2014/main" id="{4A69EF92-F8FB-4C2B-B8B8-B0BD148C852B}"/>
              </a:ext>
            </a:extLst>
          </p:cNvPr>
          <p:cNvSpPr txBox="1">
            <a:spLocks noChangeArrowheads="1"/>
          </p:cNvSpPr>
          <p:nvPr/>
        </p:nvSpPr>
        <p:spPr bwMode="auto">
          <a:xfrm>
            <a:off x="6251972" y="2622947"/>
            <a:ext cx="28565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350" b="1">
                <a:cs typeface="Arial" panose="020B0604020202020204" pitchFamily="34" charset="0"/>
              </a:rPr>
              <a:t>+</a:t>
            </a:r>
          </a:p>
        </p:txBody>
      </p:sp>
      <p:sp>
        <p:nvSpPr>
          <p:cNvPr id="21513" name="Text Box 9">
            <a:extLst>
              <a:ext uri="{FF2B5EF4-FFF2-40B4-BE49-F238E27FC236}">
                <a16:creationId xmlns:a16="http://schemas.microsoft.com/office/drawing/2014/main" id="{5375E02A-6265-449C-A986-7F2EF4C1A4FC}"/>
              </a:ext>
            </a:extLst>
          </p:cNvPr>
          <p:cNvSpPr txBox="1">
            <a:spLocks noChangeArrowheads="1"/>
          </p:cNvSpPr>
          <p:nvPr/>
        </p:nvSpPr>
        <p:spPr bwMode="auto">
          <a:xfrm>
            <a:off x="4262438" y="1219200"/>
            <a:ext cx="29765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350" b="1">
                <a:cs typeface="Arial" panose="020B0604020202020204" pitchFamily="34" charset="0"/>
              </a:rPr>
              <a:t>+</a:t>
            </a:r>
          </a:p>
        </p:txBody>
      </p:sp>
      <p:sp>
        <p:nvSpPr>
          <p:cNvPr id="21514" name="Text Box 10">
            <a:extLst>
              <a:ext uri="{FF2B5EF4-FFF2-40B4-BE49-F238E27FC236}">
                <a16:creationId xmlns:a16="http://schemas.microsoft.com/office/drawing/2014/main" id="{C928ADC2-EEDB-4E81-9395-C7FE3ABEE819}"/>
              </a:ext>
            </a:extLst>
          </p:cNvPr>
          <p:cNvSpPr txBox="1">
            <a:spLocks noChangeArrowheads="1"/>
          </p:cNvSpPr>
          <p:nvPr/>
        </p:nvSpPr>
        <p:spPr bwMode="auto">
          <a:xfrm>
            <a:off x="4262438" y="4132660"/>
            <a:ext cx="29765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350" b="1">
                <a:cs typeface="Arial" panose="020B0604020202020204" pitchFamily="34" charset="0"/>
              </a:rPr>
              <a:t>-</a:t>
            </a:r>
          </a:p>
        </p:txBody>
      </p:sp>
      <p:sp>
        <p:nvSpPr>
          <p:cNvPr id="21515" name="Text Box 11">
            <a:extLst>
              <a:ext uri="{FF2B5EF4-FFF2-40B4-BE49-F238E27FC236}">
                <a16:creationId xmlns:a16="http://schemas.microsoft.com/office/drawing/2014/main" id="{EAA0AF6C-98FA-46D6-9465-7504D014F353}"/>
              </a:ext>
            </a:extLst>
          </p:cNvPr>
          <p:cNvSpPr txBox="1">
            <a:spLocks noChangeArrowheads="1"/>
          </p:cNvSpPr>
          <p:nvPr/>
        </p:nvSpPr>
        <p:spPr bwMode="auto">
          <a:xfrm>
            <a:off x="2252663" y="2622947"/>
            <a:ext cx="29765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350" b="1">
                <a:cs typeface="Arial" panose="020B0604020202020204" pitchFamily="34" charset="0"/>
              </a:rPr>
              <a:t>-</a:t>
            </a:r>
          </a:p>
        </p:txBody>
      </p:sp>
      <p:sp>
        <p:nvSpPr>
          <p:cNvPr id="21516" name="Text Box 12">
            <a:extLst>
              <a:ext uri="{FF2B5EF4-FFF2-40B4-BE49-F238E27FC236}">
                <a16:creationId xmlns:a16="http://schemas.microsoft.com/office/drawing/2014/main" id="{3C7D76B8-2E75-49D9-B8E0-0DCE3A8B7C7C}"/>
              </a:ext>
            </a:extLst>
          </p:cNvPr>
          <p:cNvSpPr txBox="1">
            <a:spLocks noChangeArrowheads="1"/>
          </p:cNvSpPr>
          <p:nvPr/>
        </p:nvSpPr>
        <p:spPr bwMode="auto">
          <a:xfrm>
            <a:off x="4389835" y="1890712"/>
            <a:ext cx="1528763"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1050" b="1">
                <a:cs typeface="Arial" panose="020B0604020202020204" pitchFamily="34" charset="0"/>
              </a:rPr>
              <a:t>Cost Increasing/</a:t>
            </a:r>
            <a:br>
              <a:rPr lang="en-US" altLang="en-US" sz="1050" b="1">
                <a:cs typeface="Arial" panose="020B0604020202020204" pitchFamily="34" charset="0"/>
              </a:rPr>
            </a:br>
            <a:r>
              <a:rPr lang="en-US" altLang="en-US" sz="1050" b="1">
                <a:cs typeface="Arial" panose="020B0604020202020204" pitchFamily="34" charset="0"/>
              </a:rPr>
              <a:t>Effectiveness Increasing</a:t>
            </a:r>
          </a:p>
        </p:txBody>
      </p:sp>
      <p:sp>
        <p:nvSpPr>
          <p:cNvPr id="21517" name="Text Box 13">
            <a:extLst>
              <a:ext uri="{FF2B5EF4-FFF2-40B4-BE49-F238E27FC236}">
                <a16:creationId xmlns:a16="http://schemas.microsoft.com/office/drawing/2014/main" id="{8B4DB350-1EBB-4415-BB2A-22DFD32334F7}"/>
              </a:ext>
            </a:extLst>
          </p:cNvPr>
          <p:cNvSpPr txBox="1">
            <a:spLocks noChangeArrowheads="1"/>
          </p:cNvSpPr>
          <p:nvPr/>
        </p:nvSpPr>
        <p:spPr bwMode="auto">
          <a:xfrm>
            <a:off x="4461273" y="3155156"/>
            <a:ext cx="1469231" cy="819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1050" b="1">
                <a:cs typeface="Arial" panose="020B0604020202020204" pitchFamily="34" charset="0"/>
              </a:rPr>
              <a:t>Cost Reducing/</a:t>
            </a:r>
            <a:br>
              <a:rPr lang="en-US" altLang="en-US" sz="1050" b="1">
                <a:cs typeface="Arial" panose="020B0604020202020204" pitchFamily="34" charset="0"/>
              </a:rPr>
            </a:br>
            <a:r>
              <a:rPr lang="en-US" altLang="en-US" sz="1050" b="1">
                <a:cs typeface="Arial" panose="020B0604020202020204" pitchFamily="34" charset="0"/>
              </a:rPr>
              <a:t> Effectiveness</a:t>
            </a:r>
            <a:r>
              <a:rPr lang="en-US" altLang="en-US" sz="1050">
                <a:cs typeface="Arial" panose="020B0604020202020204" pitchFamily="34" charset="0"/>
              </a:rPr>
              <a:t> </a:t>
            </a:r>
            <a:r>
              <a:rPr lang="en-US" altLang="en-US" sz="1050" b="1">
                <a:cs typeface="Arial" panose="020B0604020202020204" pitchFamily="34" charset="0"/>
              </a:rPr>
              <a:t>Increasing</a:t>
            </a:r>
          </a:p>
          <a:p>
            <a:pPr algn="ctr" eaLnBrk="1" hangingPunct="1">
              <a:spcBef>
                <a:spcPct val="50000"/>
              </a:spcBef>
              <a:buClrTx/>
              <a:buSzTx/>
              <a:buFontTx/>
              <a:buNone/>
            </a:pPr>
            <a:r>
              <a:rPr lang="en-US" altLang="en-US" sz="1050" b="1">
                <a:cs typeface="Arial" panose="020B0604020202020204" pitchFamily="34" charset="0"/>
              </a:rPr>
              <a:t>(Dominant)</a:t>
            </a:r>
          </a:p>
        </p:txBody>
      </p:sp>
      <p:sp>
        <p:nvSpPr>
          <p:cNvPr id="21518" name="Text Box 14">
            <a:extLst>
              <a:ext uri="{FF2B5EF4-FFF2-40B4-BE49-F238E27FC236}">
                <a16:creationId xmlns:a16="http://schemas.microsoft.com/office/drawing/2014/main" id="{50736A04-ED03-43C3-B3AA-23FC5578C40F}"/>
              </a:ext>
            </a:extLst>
          </p:cNvPr>
          <p:cNvSpPr txBox="1">
            <a:spLocks noChangeArrowheads="1"/>
          </p:cNvSpPr>
          <p:nvPr/>
        </p:nvSpPr>
        <p:spPr bwMode="auto">
          <a:xfrm>
            <a:off x="2788444" y="3180160"/>
            <a:ext cx="1312069"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1050" b="1">
                <a:cs typeface="Arial" panose="020B0604020202020204" pitchFamily="34" charset="0"/>
              </a:rPr>
              <a:t>Cost Reducing/</a:t>
            </a:r>
            <a:br>
              <a:rPr lang="en-US" altLang="en-US" sz="1050" b="1">
                <a:cs typeface="Arial" panose="020B0604020202020204" pitchFamily="34" charset="0"/>
              </a:rPr>
            </a:br>
            <a:r>
              <a:rPr lang="en-US" altLang="en-US" sz="1050" b="1">
                <a:cs typeface="Arial" panose="020B0604020202020204" pitchFamily="34" charset="0"/>
              </a:rPr>
              <a:t> Effectiveness</a:t>
            </a:r>
            <a:r>
              <a:rPr lang="en-US" altLang="en-US" sz="1050">
                <a:cs typeface="Arial" panose="020B0604020202020204" pitchFamily="34" charset="0"/>
              </a:rPr>
              <a:t> </a:t>
            </a:r>
            <a:r>
              <a:rPr lang="en-US" altLang="en-US" sz="1050" b="1">
                <a:cs typeface="Arial" panose="020B0604020202020204" pitchFamily="34" charset="0"/>
              </a:rPr>
              <a:t>Reducing</a:t>
            </a:r>
          </a:p>
        </p:txBody>
      </p:sp>
      <p:sp>
        <p:nvSpPr>
          <p:cNvPr id="21519" name="Text Box 15">
            <a:extLst>
              <a:ext uri="{FF2B5EF4-FFF2-40B4-BE49-F238E27FC236}">
                <a16:creationId xmlns:a16="http://schemas.microsoft.com/office/drawing/2014/main" id="{D45275D7-DD71-4F36-8913-DC12259FC740}"/>
              </a:ext>
            </a:extLst>
          </p:cNvPr>
          <p:cNvSpPr txBox="1">
            <a:spLocks noChangeArrowheads="1"/>
          </p:cNvSpPr>
          <p:nvPr/>
        </p:nvSpPr>
        <p:spPr bwMode="auto">
          <a:xfrm>
            <a:off x="2620567" y="1840706"/>
            <a:ext cx="1516856" cy="819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1050" b="1">
                <a:cs typeface="Arial" panose="020B0604020202020204" pitchFamily="34" charset="0"/>
              </a:rPr>
              <a:t>Cost Increasing/</a:t>
            </a:r>
            <a:br>
              <a:rPr lang="en-US" altLang="en-US" sz="1050" b="1">
                <a:cs typeface="Arial" panose="020B0604020202020204" pitchFamily="34" charset="0"/>
              </a:rPr>
            </a:br>
            <a:r>
              <a:rPr lang="en-US" altLang="en-US" sz="1050" b="1">
                <a:cs typeface="Arial" panose="020B0604020202020204" pitchFamily="34" charset="0"/>
              </a:rPr>
              <a:t> Effectiveness</a:t>
            </a:r>
            <a:r>
              <a:rPr lang="en-US" altLang="en-US" sz="1050">
                <a:cs typeface="Arial" panose="020B0604020202020204" pitchFamily="34" charset="0"/>
              </a:rPr>
              <a:t> </a:t>
            </a:r>
            <a:r>
              <a:rPr lang="en-US" altLang="en-US" sz="1050" b="1">
                <a:cs typeface="Arial" panose="020B0604020202020204" pitchFamily="34" charset="0"/>
              </a:rPr>
              <a:t>Reducing</a:t>
            </a:r>
          </a:p>
          <a:p>
            <a:pPr algn="ctr" eaLnBrk="1" hangingPunct="1">
              <a:spcBef>
                <a:spcPct val="50000"/>
              </a:spcBef>
              <a:buClrTx/>
              <a:buSzTx/>
              <a:buFontTx/>
              <a:buNone/>
            </a:pPr>
            <a:r>
              <a:rPr lang="en-US" altLang="en-US" sz="1050" b="1">
                <a:cs typeface="Arial" panose="020B0604020202020204" pitchFamily="34" charset="0"/>
              </a:rPr>
              <a:t>(Dominated)</a:t>
            </a:r>
          </a:p>
        </p:txBody>
      </p:sp>
      <p:sp>
        <p:nvSpPr>
          <p:cNvPr id="21520" name="Text Box 16">
            <a:extLst>
              <a:ext uri="{FF2B5EF4-FFF2-40B4-BE49-F238E27FC236}">
                <a16:creationId xmlns:a16="http://schemas.microsoft.com/office/drawing/2014/main" id="{797BDC37-96C5-48C0-BE7B-71932FFB8E07}"/>
              </a:ext>
            </a:extLst>
          </p:cNvPr>
          <p:cNvSpPr txBox="1">
            <a:spLocks noChangeArrowheads="1"/>
          </p:cNvSpPr>
          <p:nvPr/>
        </p:nvSpPr>
        <p:spPr bwMode="auto">
          <a:xfrm rot="-5400000">
            <a:off x="3874294" y="2318550"/>
            <a:ext cx="577453"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l-GR" altLang="en-US" sz="900">
                <a:cs typeface="Arial" panose="020B0604020202020204" pitchFamily="34" charset="0"/>
              </a:rPr>
              <a:t>Δ</a:t>
            </a:r>
            <a:r>
              <a:rPr lang="en-US" altLang="en-US" sz="900">
                <a:cs typeface="Arial" panose="020B0604020202020204" pitchFamily="34" charset="0"/>
              </a:rPr>
              <a:t> Cost</a:t>
            </a:r>
            <a:endParaRPr lang="el-GR" altLang="en-US" sz="900">
              <a:cs typeface="Arial" panose="020B0604020202020204" pitchFamily="34" charset="0"/>
            </a:endParaRPr>
          </a:p>
        </p:txBody>
      </p:sp>
      <p:sp>
        <p:nvSpPr>
          <p:cNvPr id="21521" name="Text Box 17">
            <a:extLst>
              <a:ext uri="{FF2B5EF4-FFF2-40B4-BE49-F238E27FC236}">
                <a16:creationId xmlns:a16="http://schemas.microsoft.com/office/drawing/2014/main" id="{0D9BC08E-7327-43E5-96E8-346AA5544C52}"/>
              </a:ext>
            </a:extLst>
          </p:cNvPr>
          <p:cNvSpPr txBox="1">
            <a:spLocks noChangeArrowheads="1"/>
          </p:cNvSpPr>
          <p:nvPr/>
        </p:nvSpPr>
        <p:spPr bwMode="auto">
          <a:xfrm>
            <a:off x="4800600" y="2744392"/>
            <a:ext cx="577454"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l-GR" altLang="en-US" sz="900" dirty="0">
                <a:cs typeface="Arial" panose="020B0604020202020204" pitchFamily="34" charset="0"/>
              </a:rPr>
              <a:t>Δ</a:t>
            </a:r>
            <a:r>
              <a:rPr lang="en-US" altLang="en-US" sz="900" dirty="0">
                <a:cs typeface="Arial" panose="020B0604020202020204" pitchFamily="34" charset="0"/>
              </a:rPr>
              <a:t> QALYs</a:t>
            </a:r>
            <a:endParaRPr lang="el-GR" altLang="en-US" sz="900" dirty="0">
              <a:cs typeface="Arial" panose="020B0604020202020204" pitchFamily="34" charset="0"/>
            </a:endParaRPr>
          </a:p>
        </p:txBody>
      </p:sp>
      <p:sp>
        <p:nvSpPr>
          <p:cNvPr id="21522" name="AutoShape 18">
            <a:extLst>
              <a:ext uri="{FF2B5EF4-FFF2-40B4-BE49-F238E27FC236}">
                <a16:creationId xmlns:a16="http://schemas.microsoft.com/office/drawing/2014/main" id="{35F2B757-509D-4CA8-BF40-F43B992BA195}"/>
              </a:ext>
            </a:extLst>
          </p:cNvPr>
          <p:cNvSpPr>
            <a:spLocks noChangeArrowheads="1"/>
          </p:cNvSpPr>
          <p:nvPr/>
        </p:nvSpPr>
        <p:spPr bwMode="auto">
          <a:xfrm>
            <a:off x="1563291" y="1202532"/>
            <a:ext cx="409575" cy="3093244"/>
          </a:xfrm>
          <a:prstGeom prst="upArrow">
            <a:avLst>
              <a:gd name="adj1" fmla="val 54611"/>
              <a:gd name="adj2" fmla="val 12269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050" dirty="0">
                <a:solidFill>
                  <a:schemeClr val="bg1"/>
                </a:solidFill>
                <a:cs typeface="Arial" panose="020B0604020202020204" pitchFamily="34" charset="0"/>
              </a:rPr>
              <a:t>More Costly</a:t>
            </a:r>
          </a:p>
        </p:txBody>
      </p:sp>
      <p:sp>
        <p:nvSpPr>
          <p:cNvPr id="21523" name="AutoShape 19">
            <a:extLst>
              <a:ext uri="{FF2B5EF4-FFF2-40B4-BE49-F238E27FC236}">
                <a16:creationId xmlns:a16="http://schemas.microsoft.com/office/drawing/2014/main" id="{32D86BF1-11AE-4B70-AC9B-59DB908B7CFA}"/>
              </a:ext>
            </a:extLst>
          </p:cNvPr>
          <p:cNvSpPr>
            <a:spLocks noChangeArrowheads="1"/>
          </p:cNvSpPr>
          <p:nvPr/>
        </p:nvSpPr>
        <p:spPr bwMode="auto">
          <a:xfrm>
            <a:off x="2481263" y="4519612"/>
            <a:ext cx="3789759" cy="338138"/>
          </a:xfrm>
          <a:prstGeom prst="rightArrow">
            <a:avLst>
              <a:gd name="adj1" fmla="val 55815"/>
              <a:gd name="adj2" fmla="val 17019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050" dirty="0">
                <a:cs typeface="Arial" panose="020B0604020202020204" pitchFamily="34" charset="0"/>
              </a:rPr>
              <a:t> </a:t>
            </a:r>
            <a:r>
              <a:rPr lang="en-US" altLang="en-US" sz="1050" dirty="0">
                <a:solidFill>
                  <a:schemeClr val="bg1"/>
                </a:solidFill>
                <a:cs typeface="Arial" panose="020B0604020202020204" pitchFamily="34" charset="0"/>
              </a:rPr>
              <a:t>More Effective</a:t>
            </a:r>
          </a:p>
        </p:txBody>
      </p:sp>
      <p:sp>
        <p:nvSpPr>
          <p:cNvPr id="21524" name="Text Box 20">
            <a:extLst>
              <a:ext uri="{FF2B5EF4-FFF2-40B4-BE49-F238E27FC236}">
                <a16:creationId xmlns:a16="http://schemas.microsoft.com/office/drawing/2014/main" id="{7EEAAB28-8928-4EFB-B26A-5C8F736C985F}"/>
              </a:ext>
            </a:extLst>
          </p:cNvPr>
          <p:cNvSpPr txBox="1">
            <a:spLocks noChangeArrowheads="1"/>
          </p:cNvSpPr>
          <p:nvPr/>
        </p:nvSpPr>
        <p:spPr bwMode="auto">
          <a:xfrm>
            <a:off x="5825729" y="1508522"/>
            <a:ext cx="29765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350" b="1">
                <a:solidFill>
                  <a:srgbClr val="969696"/>
                </a:solidFill>
                <a:cs typeface="Arial" panose="020B0604020202020204" pitchFamily="34" charset="0"/>
              </a:rPr>
              <a:t>I</a:t>
            </a:r>
          </a:p>
        </p:txBody>
      </p:sp>
      <p:sp>
        <p:nvSpPr>
          <p:cNvPr id="21525" name="Text Box 21">
            <a:extLst>
              <a:ext uri="{FF2B5EF4-FFF2-40B4-BE49-F238E27FC236}">
                <a16:creationId xmlns:a16="http://schemas.microsoft.com/office/drawing/2014/main" id="{D717F733-1F3A-4788-ADD4-90FC3E9BA868}"/>
              </a:ext>
            </a:extLst>
          </p:cNvPr>
          <p:cNvSpPr txBox="1">
            <a:spLocks noChangeArrowheads="1"/>
          </p:cNvSpPr>
          <p:nvPr/>
        </p:nvSpPr>
        <p:spPr bwMode="auto">
          <a:xfrm>
            <a:off x="5825729" y="3902869"/>
            <a:ext cx="29765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350" b="1">
                <a:solidFill>
                  <a:srgbClr val="969696"/>
                </a:solidFill>
                <a:cs typeface="Arial" panose="020B0604020202020204" pitchFamily="34" charset="0"/>
              </a:rPr>
              <a:t>II</a:t>
            </a:r>
          </a:p>
        </p:txBody>
      </p:sp>
      <p:sp>
        <p:nvSpPr>
          <p:cNvPr id="21526" name="Text Box 22">
            <a:extLst>
              <a:ext uri="{FF2B5EF4-FFF2-40B4-BE49-F238E27FC236}">
                <a16:creationId xmlns:a16="http://schemas.microsoft.com/office/drawing/2014/main" id="{23011DFD-3162-40CE-9157-CBB18E64C9DE}"/>
              </a:ext>
            </a:extLst>
          </p:cNvPr>
          <p:cNvSpPr txBox="1">
            <a:spLocks noChangeArrowheads="1"/>
          </p:cNvSpPr>
          <p:nvPr/>
        </p:nvSpPr>
        <p:spPr bwMode="auto">
          <a:xfrm>
            <a:off x="2481262" y="3902869"/>
            <a:ext cx="34528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350" b="1" dirty="0">
                <a:solidFill>
                  <a:srgbClr val="969696"/>
                </a:solidFill>
                <a:cs typeface="Arial" panose="020B0604020202020204" pitchFamily="34" charset="0"/>
              </a:rPr>
              <a:t>III</a:t>
            </a:r>
          </a:p>
        </p:txBody>
      </p:sp>
      <p:sp>
        <p:nvSpPr>
          <p:cNvPr id="21527" name="Text Box 23">
            <a:extLst>
              <a:ext uri="{FF2B5EF4-FFF2-40B4-BE49-F238E27FC236}">
                <a16:creationId xmlns:a16="http://schemas.microsoft.com/office/drawing/2014/main" id="{88E9B88B-7027-4C0E-9812-D31F2720C98C}"/>
              </a:ext>
            </a:extLst>
          </p:cNvPr>
          <p:cNvSpPr txBox="1">
            <a:spLocks noChangeArrowheads="1"/>
          </p:cNvSpPr>
          <p:nvPr/>
        </p:nvSpPr>
        <p:spPr bwMode="auto">
          <a:xfrm>
            <a:off x="2481263" y="1520428"/>
            <a:ext cx="34528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350" b="1">
                <a:solidFill>
                  <a:srgbClr val="969696"/>
                </a:solidFill>
                <a:cs typeface="Arial" panose="020B0604020202020204" pitchFamily="34" charset="0"/>
              </a:rPr>
              <a:t>IV</a:t>
            </a:r>
          </a:p>
        </p:txBody>
      </p:sp>
      <p:sp>
        <p:nvSpPr>
          <p:cNvPr id="21528" name="TextBox 1">
            <a:extLst>
              <a:ext uri="{FF2B5EF4-FFF2-40B4-BE49-F238E27FC236}">
                <a16:creationId xmlns:a16="http://schemas.microsoft.com/office/drawing/2014/main" id="{FD3ADC98-2C83-4DE8-926A-31B85C48E9E3}"/>
              </a:ext>
            </a:extLst>
          </p:cNvPr>
          <p:cNvSpPr txBox="1">
            <a:spLocks noChangeArrowheads="1"/>
          </p:cNvSpPr>
          <p:nvPr/>
        </p:nvSpPr>
        <p:spPr bwMode="auto">
          <a:xfrm>
            <a:off x="1563291" y="285750"/>
            <a:ext cx="53518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b="1" dirty="0"/>
              <a:t>Cost-effectiveness plane</a:t>
            </a:r>
          </a:p>
        </p:txBody>
      </p:sp>
      <p:sp>
        <p:nvSpPr>
          <p:cNvPr id="2" name="Slide Number Placeholder 1">
            <a:extLst>
              <a:ext uri="{FF2B5EF4-FFF2-40B4-BE49-F238E27FC236}">
                <a16:creationId xmlns:a16="http://schemas.microsoft.com/office/drawing/2014/main" id="{135E22B9-53C1-4B12-9B15-F4E14CB14FC6}"/>
              </a:ext>
            </a:extLst>
          </p:cNvPr>
          <p:cNvSpPr>
            <a:spLocks noGrp="1"/>
          </p:cNvSpPr>
          <p:nvPr>
            <p:ph type="sldNum" sz="quarter" idx="12"/>
          </p:nvPr>
        </p:nvSpPr>
        <p:spPr/>
        <p:txBody>
          <a:bodyPr/>
          <a:lstStyle/>
          <a:p>
            <a:fld id="{94A3494E-CDCF-47EC-94B6-0307F8300E8A}" type="slidenum">
              <a:rPr lang="en-US" smtClean="0"/>
              <a:t>39</a:t>
            </a:fld>
            <a:endParaRPr lang="en-US"/>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600200" y="742950"/>
            <a:ext cx="1828800" cy="1657350"/>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7411" name="TextBox 2"/>
          <p:cNvSpPr txBox="1">
            <a:spLocks noChangeArrowheads="1"/>
          </p:cNvSpPr>
          <p:nvPr/>
        </p:nvSpPr>
        <p:spPr bwMode="auto">
          <a:xfrm>
            <a:off x="2057400" y="386954"/>
            <a:ext cx="1028700" cy="300082"/>
          </a:xfrm>
          <a:prstGeom prst="rect">
            <a:avLst/>
          </a:prstGeom>
          <a:noFill/>
          <a:ln w="9525">
            <a:noFill/>
            <a:miter lim="800000"/>
            <a:headEnd/>
            <a:tailEnd/>
          </a:ln>
        </p:spPr>
        <p:txBody>
          <a:bodyPr>
            <a:spAutoFit/>
          </a:bodyPr>
          <a:lstStyle/>
          <a:p>
            <a:r>
              <a:rPr lang="en-US" altLang="en-US" sz="1350" dirty="0"/>
              <a:t>Population                                                           </a:t>
            </a:r>
          </a:p>
        </p:txBody>
      </p:sp>
      <p:sp>
        <p:nvSpPr>
          <p:cNvPr id="4" name="Oval 3"/>
          <p:cNvSpPr/>
          <p:nvPr/>
        </p:nvSpPr>
        <p:spPr>
          <a:xfrm>
            <a:off x="2628900" y="1314450"/>
            <a:ext cx="342900" cy="342900"/>
          </a:xfrm>
          <a:prstGeom prst="ellipse">
            <a:avLst/>
          </a:prstGeom>
          <a:solidFill>
            <a:schemeClr val="tx2">
              <a:lumMod val="75000"/>
              <a:lumOff val="2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 name="Oval 4"/>
          <p:cNvSpPr/>
          <p:nvPr/>
        </p:nvSpPr>
        <p:spPr>
          <a:xfrm>
            <a:off x="5200650" y="1314450"/>
            <a:ext cx="342900" cy="342900"/>
          </a:xfrm>
          <a:prstGeom prst="ellipse">
            <a:avLst/>
          </a:prstGeom>
          <a:solidFill>
            <a:schemeClr val="tx2">
              <a:lumMod val="75000"/>
              <a:lumOff val="25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7" name="Straight Arrow Connector 6"/>
          <p:cNvCxnSpPr/>
          <p:nvPr/>
        </p:nvCxnSpPr>
        <p:spPr>
          <a:xfrm>
            <a:off x="2971800" y="1485900"/>
            <a:ext cx="21717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943600" y="1995488"/>
            <a:ext cx="342900" cy="3429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 name="Oval 8"/>
          <p:cNvSpPr/>
          <p:nvPr/>
        </p:nvSpPr>
        <p:spPr>
          <a:xfrm>
            <a:off x="1560195" y="3345344"/>
            <a:ext cx="342900" cy="342900"/>
          </a:xfrm>
          <a:prstGeom prst="ellipse">
            <a:avLst/>
          </a:prstGeom>
          <a:solidFill>
            <a:srgbClr val="00B050"/>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0" name="Oval 9"/>
          <p:cNvSpPr/>
          <p:nvPr/>
        </p:nvSpPr>
        <p:spPr>
          <a:xfrm>
            <a:off x="1943100" y="3686175"/>
            <a:ext cx="342900" cy="342900"/>
          </a:xfrm>
          <a:prstGeom prst="ellipse">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1" name="Oval 10"/>
          <p:cNvSpPr/>
          <p:nvPr/>
        </p:nvSpPr>
        <p:spPr>
          <a:xfrm>
            <a:off x="5715000" y="2400300"/>
            <a:ext cx="342900" cy="342900"/>
          </a:xfrm>
          <a:prstGeom prst="ellipse">
            <a:avLst/>
          </a:prstGeom>
          <a:solidFill>
            <a:schemeClr val="accent5">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2" name="Oval 11"/>
          <p:cNvSpPr/>
          <p:nvPr/>
        </p:nvSpPr>
        <p:spPr>
          <a:xfrm>
            <a:off x="2571750" y="3857625"/>
            <a:ext cx="342900" cy="342900"/>
          </a:xfrm>
          <a:prstGeom prst="ellipse">
            <a:avLst/>
          </a:prstGeom>
          <a:solidFill>
            <a:srgbClr val="660033"/>
          </a:solidFill>
          <a:ln>
            <a:solidFill>
              <a:srgbClr val="6600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3" name="Oval 12"/>
          <p:cNvSpPr/>
          <p:nvPr/>
        </p:nvSpPr>
        <p:spPr>
          <a:xfrm>
            <a:off x="3200400" y="3857625"/>
            <a:ext cx="342900" cy="342900"/>
          </a:xfrm>
          <a:prstGeom prst="ellipse">
            <a:avLst/>
          </a:prstGeom>
          <a:solidFill>
            <a:srgbClr val="000099"/>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4" name="Oval 13"/>
          <p:cNvSpPr/>
          <p:nvPr/>
        </p:nvSpPr>
        <p:spPr>
          <a:xfrm>
            <a:off x="3925491" y="3771900"/>
            <a:ext cx="342900" cy="3429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5" name="Oval 14"/>
          <p:cNvSpPr/>
          <p:nvPr/>
        </p:nvSpPr>
        <p:spPr>
          <a:xfrm>
            <a:off x="4504135" y="3429000"/>
            <a:ext cx="342900" cy="34290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6" name="Oval 15"/>
          <p:cNvSpPr/>
          <p:nvPr/>
        </p:nvSpPr>
        <p:spPr>
          <a:xfrm>
            <a:off x="4972050" y="3086100"/>
            <a:ext cx="342900" cy="342900"/>
          </a:xfrm>
          <a:prstGeom prst="ellipse">
            <a:avLst/>
          </a:prstGeom>
          <a:solidFill>
            <a:schemeClr val="accent4">
              <a:lumMod val="65000"/>
              <a:lumOff val="35000"/>
            </a:schemeClr>
          </a:solidFill>
          <a:ln>
            <a:solidFill>
              <a:schemeClr val="accent4">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7" name="Oval 16"/>
          <p:cNvSpPr/>
          <p:nvPr/>
        </p:nvSpPr>
        <p:spPr>
          <a:xfrm>
            <a:off x="5316141" y="2743200"/>
            <a:ext cx="342900" cy="3429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18" name="Straight Arrow Connector 17"/>
          <p:cNvCxnSpPr/>
          <p:nvPr/>
        </p:nvCxnSpPr>
        <p:spPr>
          <a:xfrm>
            <a:off x="2228850" y="1657350"/>
            <a:ext cx="3657600" cy="442913"/>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200400" y="1714500"/>
            <a:ext cx="2514600" cy="771525"/>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971800" y="1657350"/>
            <a:ext cx="2343150" cy="1085850"/>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228850" y="1943100"/>
            <a:ext cx="2800350" cy="1143000"/>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228850" y="1314450"/>
            <a:ext cx="2343150" cy="2114550"/>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971800" y="1943100"/>
            <a:ext cx="1085850" cy="1747838"/>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514600" y="1571625"/>
            <a:ext cx="857250" cy="2200275"/>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286000" y="914401"/>
            <a:ext cx="514350" cy="2851547"/>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885950" y="1485900"/>
            <a:ext cx="228600" cy="2114550"/>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1771650" y="1143000"/>
            <a:ext cx="285750" cy="2114550"/>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7435" name="TextBox 50"/>
          <p:cNvSpPr txBox="1">
            <a:spLocks noChangeArrowheads="1"/>
          </p:cNvSpPr>
          <p:nvPr/>
        </p:nvSpPr>
        <p:spPr bwMode="auto">
          <a:xfrm>
            <a:off x="5600701" y="1345406"/>
            <a:ext cx="1427560" cy="300082"/>
          </a:xfrm>
          <a:prstGeom prst="rect">
            <a:avLst/>
          </a:prstGeom>
          <a:noFill/>
          <a:ln w="9525">
            <a:noFill/>
            <a:miter lim="800000"/>
            <a:headEnd/>
            <a:tailEnd/>
          </a:ln>
        </p:spPr>
        <p:txBody>
          <a:bodyPr>
            <a:spAutoFit/>
          </a:bodyPr>
          <a:lstStyle/>
          <a:p>
            <a:r>
              <a:rPr lang="en-US" altLang="en-US" sz="1350" dirty="0"/>
              <a:t>Research sample</a:t>
            </a:r>
          </a:p>
        </p:txBody>
      </p:sp>
      <p:sp>
        <p:nvSpPr>
          <p:cNvPr id="17436" name="TextBox 51"/>
          <p:cNvSpPr txBox="1">
            <a:spLocks noChangeArrowheads="1"/>
          </p:cNvSpPr>
          <p:nvPr/>
        </p:nvSpPr>
        <p:spPr bwMode="auto">
          <a:xfrm rot="-1308800">
            <a:off x="3328988" y="4121327"/>
            <a:ext cx="2171700" cy="300082"/>
          </a:xfrm>
          <a:prstGeom prst="rect">
            <a:avLst/>
          </a:prstGeom>
          <a:noFill/>
          <a:ln w="9525">
            <a:noFill/>
            <a:miter lim="800000"/>
            <a:headEnd/>
            <a:tailEnd/>
          </a:ln>
        </p:spPr>
        <p:txBody>
          <a:bodyPr>
            <a:spAutoFit/>
          </a:bodyPr>
          <a:lstStyle/>
          <a:p>
            <a:r>
              <a:rPr lang="en-US" altLang="en-US" sz="1350"/>
              <a:t>Hypothetical samples</a:t>
            </a:r>
          </a:p>
        </p:txBody>
      </p:sp>
      <p:sp>
        <p:nvSpPr>
          <p:cNvPr id="32" name="TextBox 31"/>
          <p:cNvSpPr txBox="1"/>
          <p:nvPr/>
        </p:nvSpPr>
        <p:spPr>
          <a:xfrm>
            <a:off x="2309357" y="1386959"/>
            <a:ext cx="400050" cy="369332"/>
          </a:xfrm>
          <a:prstGeom prst="rect">
            <a:avLst/>
          </a:prstGeom>
          <a:noFill/>
        </p:spPr>
        <p:txBody>
          <a:bodyPr wrap="square" rtlCol="0">
            <a:spAutoFit/>
          </a:bodyPr>
          <a:lstStyle/>
          <a:p>
            <a:r>
              <a:rPr lang="en-US" dirty="0">
                <a:solidFill>
                  <a:schemeClr val="bg1"/>
                </a:solidFill>
                <a:sym typeface="Symbol" panose="05050102010706020507" pitchFamily="18" charset="2"/>
              </a:rPr>
              <a:t></a:t>
            </a:r>
            <a:r>
              <a:rPr lang="en-US" baseline="-25000" dirty="0">
                <a:solidFill>
                  <a:schemeClr val="bg1"/>
                </a:solidFill>
              </a:rPr>
              <a:t>p</a:t>
            </a:r>
          </a:p>
        </p:txBody>
      </p:sp>
      <p:sp>
        <p:nvSpPr>
          <p:cNvPr id="33" name="TextBox 32"/>
          <p:cNvSpPr txBox="1"/>
          <p:nvPr/>
        </p:nvSpPr>
        <p:spPr>
          <a:xfrm>
            <a:off x="5246370" y="1371601"/>
            <a:ext cx="400050" cy="253916"/>
          </a:xfrm>
          <a:prstGeom prst="rect">
            <a:avLst/>
          </a:prstGeom>
          <a:noFill/>
        </p:spPr>
        <p:txBody>
          <a:bodyPr wrap="square" rtlCol="0">
            <a:spAutoFit/>
          </a:bodyPr>
          <a:lstStyle/>
          <a:p>
            <a:r>
              <a:rPr lang="en-US" sz="1050" dirty="0">
                <a:solidFill>
                  <a:schemeClr val="bg1"/>
                </a:solidFill>
              </a:rPr>
              <a:t>X</a:t>
            </a:r>
            <a:r>
              <a:rPr lang="en-US" sz="1050" baseline="-25000" dirty="0">
                <a:solidFill>
                  <a:schemeClr val="bg1"/>
                </a:solidFill>
              </a:rPr>
              <a:t>s</a:t>
            </a:r>
          </a:p>
        </p:txBody>
      </p:sp>
      <p:sp>
        <p:nvSpPr>
          <p:cNvPr id="6" name="TextBox 5">
            <a:extLst>
              <a:ext uri="{FF2B5EF4-FFF2-40B4-BE49-F238E27FC236}">
                <a16:creationId xmlns:a16="http://schemas.microsoft.com/office/drawing/2014/main" id="{AB9FACB5-6342-42CE-B6F6-3633FFA03A5A}"/>
              </a:ext>
            </a:extLst>
          </p:cNvPr>
          <p:cNvSpPr txBox="1"/>
          <p:nvPr/>
        </p:nvSpPr>
        <p:spPr>
          <a:xfrm>
            <a:off x="4414838" y="246324"/>
            <a:ext cx="4421777" cy="577081"/>
          </a:xfrm>
          <a:prstGeom prst="rect">
            <a:avLst/>
          </a:prstGeom>
          <a:noFill/>
          <a:ln w="19050">
            <a:solidFill>
              <a:schemeClr val="tx1"/>
            </a:solidFill>
          </a:ln>
        </p:spPr>
        <p:txBody>
          <a:bodyPr wrap="square" rtlCol="0">
            <a:spAutoFit/>
          </a:bodyPr>
          <a:lstStyle/>
          <a:p>
            <a:r>
              <a:rPr lang="en-US" sz="1050" dirty="0">
                <a:latin typeface="Arial" panose="020B0604020202020204" pitchFamily="34" charset="0"/>
                <a:cs typeface="Arial" panose="020B0604020202020204" pitchFamily="34" charset="0"/>
              </a:rPr>
              <a:t>A </a:t>
            </a:r>
            <a:r>
              <a:rPr lang="en-US" sz="1050" u="sng" dirty="0">
                <a:latin typeface="Arial" panose="020B0604020202020204" pitchFamily="34" charset="0"/>
                <a:cs typeface="Arial" panose="020B0604020202020204" pitchFamily="34" charset="0"/>
              </a:rPr>
              <a:t>frequentist</a:t>
            </a:r>
            <a:r>
              <a:rPr lang="en-US" sz="1050" dirty="0">
                <a:latin typeface="Arial" panose="020B0604020202020204" pitchFamily="34" charset="0"/>
                <a:cs typeface="Arial" panose="020B0604020202020204" pitchFamily="34" charset="0"/>
              </a:rPr>
              <a:t> view of hypothesis testing:  population parameter (e.g., mean) is </a:t>
            </a:r>
            <a:r>
              <a:rPr lang="en-US" sz="1050" u="sng" dirty="0">
                <a:latin typeface="Arial" panose="020B0604020202020204" pitchFamily="34" charset="0"/>
                <a:cs typeface="Arial" panose="020B0604020202020204" pitchFamily="34" charset="0"/>
              </a:rPr>
              <a:t>fixed</a:t>
            </a:r>
            <a:r>
              <a:rPr lang="en-US" sz="1050" dirty="0">
                <a:latin typeface="Arial" panose="020B0604020202020204" pitchFamily="34" charset="0"/>
                <a:cs typeface="Arial" panose="020B0604020202020204" pitchFamily="34" charset="0"/>
              </a:rPr>
              <a:t>, samples (data) are </a:t>
            </a:r>
            <a:r>
              <a:rPr lang="en-US" sz="1050" u="sng" dirty="0">
                <a:latin typeface="Arial" panose="020B0604020202020204" pitchFamily="34" charset="0"/>
                <a:cs typeface="Arial" panose="020B0604020202020204" pitchFamily="34" charset="0"/>
              </a:rPr>
              <a:t>random </a:t>
            </a:r>
            <a:r>
              <a:rPr lang="en-US" sz="1050" dirty="0">
                <a:latin typeface="Arial" panose="020B0604020202020204" pitchFamily="34" charset="0"/>
                <a:cs typeface="Arial" panose="020B0604020202020204" pitchFamily="34" charset="0"/>
              </a:rPr>
              <a:t>– </a:t>
            </a:r>
            <a:r>
              <a:rPr lang="en-US" sz="1050" u="sng" dirty="0">
                <a:latin typeface="Arial" panose="020B0604020202020204" pitchFamily="34" charset="0"/>
                <a:cs typeface="Arial" panose="020B0604020202020204" pitchFamily="34" charset="0"/>
              </a:rPr>
              <a:t>random sampling variability.</a:t>
            </a:r>
            <a:endParaRPr lang="en-US" sz="105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90EE9874-89E1-4B91-BF25-934C9AEF48B8}"/>
              </a:ext>
            </a:extLst>
          </p:cNvPr>
          <p:cNvSpPr txBox="1"/>
          <p:nvPr/>
        </p:nvSpPr>
        <p:spPr>
          <a:xfrm>
            <a:off x="5957959" y="1994571"/>
            <a:ext cx="400050" cy="369332"/>
          </a:xfrm>
          <a:prstGeom prst="rect">
            <a:avLst/>
          </a:prstGeom>
          <a:noFill/>
        </p:spPr>
        <p:txBody>
          <a:bodyPr wrap="square" rtlCol="0">
            <a:spAutoFit/>
          </a:bodyPr>
          <a:lstStyle/>
          <a:p>
            <a:r>
              <a:rPr lang="en-US" dirty="0" err="1">
                <a:solidFill>
                  <a:schemeClr val="bg1"/>
                </a:solidFill>
              </a:rPr>
              <a:t>X</a:t>
            </a:r>
            <a:r>
              <a:rPr lang="en-US" baseline="-25000" dirty="0" err="1">
                <a:solidFill>
                  <a:schemeClr val="bg1"/>
                </a:solidFill>
              </a:rPr>
              <a:t>s</a:t>
            </a:r>
            <a:endParaRPr lang="en-US" baseline="-25000" dirty="0">
              <a:solidFill>
                <a:schemeClr val="bg1"/>
              </a:solidFill>
            </a:endParaRPr>
          </a:p>
        </p:txBody>
      </p:sp>
      <p:sp>
        <p:nvSpPr>
          <p:cNvPr id="44" name="TextBox 43">
            <a:extLst>
              <a:ext uri="{FF2B5EF4-FFF2-40B4-BE49-F238E27FC236}">
                <a16:creationId xmlns:a16="http://schemas.microsoft.com/office/drawing/2014/main" id="{A217FA7D-EF57-4B5D-B66D-91A2DB8E6F07}"/>
              </a:ext>
            </a:extLst>
          </p:cNvPr>
          <p:cNvSpPr txBox="1"/>
          <p:nvPr/>
        </p:nvSpPr>
        <p:spPr>
          <a:xfrm>
            <a:off x="5336172" y="2695110"/>
            <a:ext cx="400050" cy="369332"/>
          </a:xfrm>
          <a:prstGeom prst="rect">
            <a:avLst/>
          </a:prstGeom>
          <a:noFill/>
        </p:spPr>
        <p:txBody>
          <a:bodyPr wrap="square" rtlCol="0">
            <a:spAutoFit/>
          </a:bodyPr>
          <a:lstStyle/>
          <a:p>
            <a:r>
              <a:rPr lang="en-US" dirty="0" err="1">
                <a:solidFill>
                  <a:schemeClr val="bg1"/>
                </a:solidFill>
              </a:rPr>
              <a:t>X</a:t>
            </a:r>
            <a:r>
              <a:rPr lang="en-US" baseline="-25000" dirty="0" err="1">
                <a:solidFill>
                  <a:schemeClr val="bg1"/>
                </a:solidFill>
              </a:rPr>
              <a:t>s</a:t>
            </a:r>
            <a:endParaRPr lang="en-US" baseline="-25000" dirty="0">
              <a:solidFill>
                <a:schemeClr val="bg1"/>
              </a:solidFill>
            </a:endParaRPr>
          </a:p>
        </p:txBody>
      </p:sp>
      <p:sp>
        <p:nvSpPr>
          <p:cNvPr id="45" name="TextBox 44">
            <a:extLst>
              <a:ext uri="{FF2B5EF4-FFF2-40B4-BE49-F238E27FC236}">
                <a16:creationId xmlns:a16="http://schemas.microsoft.com/office/drawing/2014/main" id="{E74E1A6D-B0F6-4C54-B625-463CEEBF9FD2}"/>
              </a:ext>
            </a:extLst>
          </p:cNvPr>
          <p:cNvSpPr txBox="1"/>
          <p:nvPr/>
        </p:nvSpPr>
        <p:spPr>
          <a:xfrm>
            <a:off x="3218205" y="3844409"/>
            <a:ext cx="400050" cy="369332"/>
          </a:xfrm>
          <a:prstGeom prst="rect">
            <a:avLst/>
          </a:prstGeom>
          <a:noFill/>
        </p:spPr>
        <p:txBody>
          <a:bodyPr wrap="square" rtlCol="0">
            <a:spAutoFit/>
          </a:bodyPr>
          <a:lstStyle/>
          <a:p>
            <a:r>
              <a:rPr lang="en-US" dirty="0" err="1">
                <a:solidFill>
                  <a:schemeClr val="bg1"/>
                </a:solidFill>
              </a:rPr>
              <a:t>X</a:t>
            </a:r>
            <a:r>
              <a:rPr lang="en-US" baseline="-25000" dirty="0" err="1">
                <a:solidFill>
                  <a:schemeClr val="bg1"/>
                </a:solidFill>
              </a:rPr>
              <a:t>s</a:t>
            </a:r>
            <a:endParaRPr lang="en-US" baseline="-25000" dirty="0">
              <a:solidFill>
                <a:schemeClr val="bg1"/>
              </a:solidFill>
            </a:endParaRPr>
          </a:p>
        </p:txBody>
      </p:sp>
      <p:sp>
        <p:nvSpPr>
          <p:cNvPr id="47" name="TextBox 46">
            <a:extLst>
              <a:ext uri="{FF2B5EF4-FFF2-40B4-BE49-F238E27FC236}">
                <a16:creationId xmlns:a16="http://schemas.microsoft.com/office/drawing/2014/main" id="{B3237F97-FDAE-4A88-96A8-7553A8ED27F7}"/>
              </a:ext>
            </a:extLst>
          </p:cNvPr>
          <p:cNvSpPr txBox="1"/>
          <p:nvPr/>
        </p:nvSpPr>
        <p:spPr>
          <a:xfrm>
            <a:off x="4509493" y="3390206"/>
            <a:ext cx="400050" cy="369332"/>
          </a:xfrm>
          <a:prstGeom prst="rect">
            <a:avLst/>
          </a:prstGeom>
          <a:noFill/>
        </p:spPr>
        <p:txBody>
          <a:bodyPr wrap="square" rtlCol="0">
            <a:spAutoFit/>
          </a:bodyPr>
          <a:lstStyle/>
          <a:p>
            <a:r>
              <a:rPr lang="en-US" dirty="0" err="1">
                <a:solidFill>
                  <a:schemeClr val="bg1"/>
                </a:solidFill>
              </a:rPr>
              <a:t>X</a:t>
            </a:r>
            <a:r>
              <a:rPr lang="en-US" baseline="-25000" dirty="0" err="1">
                <a:solidFill>
                  <a:schemeClr val="bg1"/>
                </a:solidFill>
              </a:rPr>
              <a:t>s</a:t>
            </a:r>
            <a:endParaRPr lang="en-US" baseline="-25000" dirty="0">
              <a:solidFill>
                <a:schemeClr val="bg1"/>
              </a:solidFill>
            </a:endParaRPr>
          </a:p>
        </p:txBody>
      </p:sp>
      <p:pic>
        <p:nvPicPr>
          <p:cNvPr id="29" name="Picture 28" descr="A close up of a device&#10;&#10;Description automatically generated">
            <a:extLst>
              <a:ext uri="{FF2B5EF4-FFF2-40B4-BE49-F238E27FC236}">
                <a16:creationId xmlns:a16="http://schemas.microsoft.com/office/drawing/2014/main" id="{446D767C-F79A-4FEE-834D-8F1561401D0A}"/>
              </a:ext>
            </a:extLst>
          </p:cNvPr>
          <p:cNvPicPr>
            <a:picLocks noChangeAspect="1"/>
          </p:cNvPicPr>
          <p:nvPr/>
        </p:nvPicPr>
        <p:blipFill>
          <a:blip r:embed="rId2"/>
          <a:stretch>
            <a:fillRect/>
          </a:stretch>
        </p:blipFill>
        <p:spPr>
          <a:xfrm>
            <a:off x="7285954" y="3851704"/>
            <a:ext cx="1177920" cy="839328"/>
          </a:xfrm>
          <a:prstGeom prst="rect">
            <a:avLst/>
          </a:prstGeom>
        </p:spPr>
      </p:pic>
      <p:sp>
        <p:nvSpPr>
          <p:cNvPr id="28" name="Oval 27">
            <a:extLst>
              <a:ext uri="{FF2B5EF4-FFF2-40B4-BE49-F238E27FC236}">
                <a16:creationId xmlns:a16="http://schemas.microsoft.com/office/drawing/2014/main" id="{DD0E20D1-DBFB-4E8E-8304-2D06CC9F195B}"/>
              </a:ext>
            </a:extLst>
          </p:cNvPr>
          <p:cNvSpPr/>
          <p:nvPr/>
        </p:nvSpPr>
        <p:spPr>
          <a:xfrm>
            <a:off x="2299994" y="1438511"/>
            <a:ext cx="348291" cy="336948"/>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EF34AF61-A411-4F58-AA48-ADE624357F28}"/>
              </a:ext>
            </a:extLst>
          </p:cNvPr>
          <p:cNvSpPr txBox="1"/>
          <p:nvPr/>
        </p:nvSpPr>
        <p:spPr>
          <a:xfrm>
            <a:off x="5943600" y="3056803"/>
            <a:ext cx="3032247" cy="577081"/>
          </a:xfrm>
          <a:prstGeom prst="rect">
            <a:avLst/>
          </a:prstGeom>
          <a:noFill/>
          <a:ln w="19050">
            <a:solidFill>
              <a:schemeClr val="tx1"/>
            </a:solidFill>
          </a:ln>
        </p:spPr>
        <p:txBody>
          <a:bodyPr wrap="square" rtlCol="0">
            <a:spAutoFit/>
          </a:bodyPr>
          <a:lstStyle/>
          <a:p>
            <a:r>
              <a:rPr lang="en-US" sz="1050" dirty="0">
                <a:latin typeface="Arial" panose="020B0604020202020204" pitchFamily="34" charset="0"/>
                <a:cs typeface="Arial" panose="020B0604020202020204" pitchFamily="34" charset="0"/>
              </a:rPr>
              <a:t>The mean of the means of an infinite number of random samples with size n will equal the population mean.   </a:t>
            </a:r>
          </a:p>
        </p:txBody>
      </p:sp>
      <p:sp>
        <p:nvSpPr>
          <p:cNvPr id="40" name="TextBox 39">
            <a:extLst>
              <a:ext uri="{FF2B5EF4-FFF2-40B4-BE49-F238E27FC236}">
                <a16:creationId xmlns:a16="http://schemas.microsoft.com/office/drawing/2014/main" id="{DFBB695C-E281-4FBE-B8D6-B8A665538989}"/>
              </a:ext>
            </a:extLst>
          </p:cNvPr>
          <p:cNvSpPr txBox="1"/>
          <p:nvPr/>
        </p:nvSpPr>
        <p:spPr>
          <a:xfrm>
            <a:off x="1576209" y="3316843"/>
            <a:ext cx="400050" cy="369332"/>
          </a:xfrm>
          <a:prstGeom prst="rect">
            <a:avLst/>
          </a:prstGeom>
          <a:noFill/>
        </p:spPr>
        <p:txBody>
          <a:bodyPr wrap="square" rtlCol="0">
            <a:spAutoFit/>
          </a:bodyPr>
          <a:lstStyle/>
          <a:p>
            <a:r>
              <a:rPr lang="en-US" dirty="0" err="1">
                <a:solidFill>
                  <a:schemeClr val="bg1"/>
                </a:solidFill>
              </a:rPr>
              <a:t>X</a:t>
            </a:r>
            <a:r>
              <a:rPr lang="en-US" baseline="-25000" dirty="0" err="1">
                <a:solidFill>
                  <a:schemeClr val="bg1"/>
                </a:solidFill>
              </a:rPr>
              <a:t>s</a:t>
            </a:r>
            <a:endParaRPr lang="en-US" baseline="-25000" dirty="0">
              <a:solidFill>
                <a:schemeClr val="bg1"/>
              </a:solidFill>
            </a:endParaRPr>
          </a:p>
        </p:txBody>
      </p:sp>
      <p:sp>
        <p:nvSpPr>
          <p:cNvPr id="41" name="TextBox 40">
            <a:extLst>
              <a:ext uri="{FF2B5EF4-FFF2-40B4-BE49-F238E27FC236}">
                <a16:creationId xmlns:a16="http://schemas.microsoft.com/office/drawing/2014/main" id="{000B683F-D326-4655-AA27-BA377E634C8F}"/>
              </a:ext>
            </a:extLst>
          </p:cNvPr>
          <p:cNvSpPr txBox="1"/>
          <p:nvPr/>
        </p:nvSpPr>
        <p:spPr>
          <a:xfrm>
            <a:off x="1962881" y="3656441"/>
            <a:ext cx="400050" cy="369332"/>
          </a:xfrm>
          <a:prstGeom prst="rect">
            <a:avLst/>
          </a:prstGeom>
          <a:noFill/>
        </p:spPr>
        <p:txBody>
          <a:bodyPr wrap="square" rtlCol="0">
            <a:spAutoFit/>
          </a:bodyPr>
          <a:lstStyle/>
          <a:p>
            <a:r>
              <a:rPr lang="en-US" dirty="0" err="1">
                <a:solidFill>
                  <a:schemeClr val="bg1"/>
                </a:solidFill>
              </a:rPr>
              <a:t>X</a:t>
            </a:r>
            <a:r>
              <a:rPr lang="en-US" baseline="-25000" dirty="0" err="1">
                <a:solidFill>
                  <a:schemeClr val="bg1"/>
                </a:solidFill>
              </a:rPr>
              <a:t>s</a:t>
            </a:r>
            <a:endParaRPr lang="en-US" baseline="-25000" dirty="0">
              <a:solidFill>
                <a:schemeClr val="bg1"/>
              </a:solidFill>
            </a:endParaRPr>
          </a:p>
        </p:txBody>
      </p:sp>
      <p:sp>
        <p:nvSpPr>
          <p:cNvPr id="43" name="TextBox 42">
            <a:extLst>
              <a:ext uri="{FF2B5EF4-FFF2-40B4-BE49-F238E27FC236}">
                <a16:creationId xmlns:a16="http://schemas.microsoft.com/office/drawing/2014/main" id="{745C5AD5-660A-42D2-B386-DC395BD6B7DD}"/>
              </a:ext>
            </a:extLst>
          </p:cNvPr>
          <p:cNvSpPr txBox="1"/>
          <p:nvPr/>
        </p:nvSpPr>
        <p:spPr>
          <a:xfrm>
            <a:off x="2595590" y="3838457"/>
            <a:ext cx="400050" cy="369332"/>
          </a:xfrm>
          <a:prstGeom prst="rect">
            <a:avLst/>
          </a:prstGeom>
          <a:noFill/>
        </p:spPr>
        <p:txBody>
          <a:bodyPr wrap="square" rtlCol="0">
            <a:spAutoFit/>
          </a:bodyPr>
          <a:lstStyle/>
          <a:p>
            <a:r>
              <a:rPr lang="en-US" dirty="0" err="1">
                <a:solidFill>
                  <a:schemeClr val="bg1"/>
                </a:solidFill>
              </a:rPr>
              <a:t>X</a:t>
            </a:r>
            <a:r>
              <a:rPr lang="en-US" baseline="-25000" dirty="0" err="1">
                <a:solidFill>
                  <a:schemeClr val="bg1"/>
                </a:solidFill>
              </a:rPr>
              <a:t>s</a:t>
            </a:r>
            <a:endParaRPr lang="en-US" baseline="-25000" dirty="0">
              <a:solidFill>
                <a:schemeClr val="bg1"/>
              </a:solidFill>
            </a:endParaRPr>
          </a:p>
        </p:txBody>
      </p:sp>
      <p:sp>
        <p:nvSpPr>
          <p:cNvPr id="46" name="TextBox 45">
            <a:extLst>
              <a:ext uri="{FF2B5EF4-FFF2-40B4-BE49-F238E27FC236}">
                <a16:creationId xmlns:a16="http://schemas.microsoft.com/office/drawing/2014/main" id="{F81A0F60-7F38-4CC9-A53D-288E4C20D5E8}"/>
              </a:ext>
            </a:extLst>
          </p:cNvPr>
          <p:cNvSpPr txBox="1"/>
          <p:nvPr/>
        </p:nvSpPr>
        <p:spPr>
          <a:xfrm>
            <a:off x="3932635" y="3746044"/>
            <a:ext cx="400050" cy="369332"/>
          </a:xfrm>
          <a:prstGeom prst="rect">
            <a:avLst/>
          </a:prstGeom>
          <a:noFill/>
        </p:spPr>
        <p:txBody>
          <a:bodyPr wrap="square" rtlCol="0">
            <a:spAutoFit/>
          </a:bodyPr>
          <a:lstStyle/>
          <a:p>
            <a:r>
              <a:rPr lang="en-US" dirty="0" err="1">
                <a:solidFill>
                  <a:schemeClr val="bg1"/>
                </a:solidFill>
              </a:rPr>
              <a:t>X</a:t>
            </a:r>
            <a:r>
              <a:rPr lang="en-US" baseline="-25000" dirty="0" err="1">
                <a:solidFill>
                  <a:schemeClr val="bg1"/>
                </a:solidFill>
              </a:rPr>
              <a:t>s</a:t>
            </a:r>
            <a:endParaRPr lang="en-US" baseline="-25000" dirty="0">
              <a:solidFill>
                <a:schemeClr val="bg1"/>
              </a:solidFill>
            </a:endParaRPr>
          </a:p>
        </p:txBody>
      </p:sp>
      <p:sp>
        <p:nvSpPr>
          <p:cNvPr id="48" name="TextBox 47">
            <a:extLst>
              <a:ext uri="{FF2B5EF4-FFF2-40B4-BE49-F238E27FC236}">
                <a16:creationId xmlns:a16="http://schemas.microsoft.com/office/drawing/2014/main" id="{75911F5D-F4B0-410F-B62A-A4E1403292CC}"/>
              </a:ext>
            </a:extLst>
          </p:cNvPr>
          <p:cNvSpPr txBox="1"/>
          <p:nvPr/>
        </p:nvSpPr>
        <p:spPr>
          <a:xfrm>
            <a:off x="5715000" y="2371725"/>
            <a:ext cx="400050" cy="369332"/>
          </a:xfrm>
          <a:prstGeom prst="rect">
            <a:avLst/>
          </a:prstGeom>
          <a:noFill/>
        </p:spPr>
        <p:txBody>
          <a:bodyPr wrap="square" rtlCol="0">
            <a:spAutoFit/>
          </a:bodyPr>
          <a:lstStyle/>
          <a:p>
            <a:r>
              <a:rPr lang="en-US" dirty="0" err="1">
                <a:solidFill>
                  <a:schemeClr val="bg1"/>
                </a:solidFill>
              </a:rPr>
              <a:t>X</a:t>
            </a:r>
            <a:r>
              <a:rPr lang="en-US" baseline="-25000" dirty="0" err="1">
                <a:solidFill>
                  <a:schemeClr val="bg1"/>
                </a:solidFill>
              </a:rPr>
              <a:t>s</a:t>
            </a:r>
            <a:endParaRPr lang="en-US" baseline="-25000" dirty="0">
              <a:solidFill>
                <a:schemeClr val="bg1"/>
              </a:solidFill>
            </a:endParaRPr>
          </a:p>
        </p:txBody>
      </p:sp>
      <p:sp>
        <p:nvSpPr>
          <p:cNvPr id="50" name="TextBox 49">
            <a:extLst>
              <a:ext uri="{FF2B5EF4-FFF2-40B4-BE49-F238E27FC236}">
                <a16:creationId xmlns:a16="http://schemas.microsoft.com/office/drawing/2014/main" id="{0B14ACDA-4828-42EC-921E-E13493E73651}"/>
              </a:ext>
            </a:extLst>
          </p:cNvPr>
          <p:cNvSpPr txBox="1"/>
          <p:nvPr/>
        </p:nvSpPr>
        <p:spPr>
          <a:xfrm>
            <a:off x="4980844" y="3055147"/>
            <a:ext cx="400050" cy="369332"/>
          </a:xfrm>
          <a:prstGeom prst="rect">
            <a:avLst/>
          </a:prstGeom>
          <a:noFill/>
        </p:spPr>
        <p:txBody>
          <a:bodyPr wrap="square" rtlCol="0">
            <a:spAutoFit/>
          </a:bodyPr>
          <a:lstStyle/>
          <a:p>
            <a:r>
              <a:rPr lang="en-US" dirty="0" err="1">
                <a:solidFill>
                  <a:schemeClr val="bg1"/>
                </a:solidFill>
              </a:rPr>
              <a:t>X</a:t>
            </a:r>
            <a:r>
              <a:rPr lang="en-US" baseline="-25000" dirty="0" err="1">
                <a:solidFill>
                  <a:schemeClr val="bg1"/>
                </a:solidFill>
              </a:rPr>
              <a:t>s</a:t>
            </a:r>
            <a:endParaRPr lang="en-US" baseline="-25000" dirty="0">
              <a:solidFill>
                <a:schemeClr val="bg1"/>
              </a:solidFill>
            </a:endParaRPr>
          </a:p>
        </p:txBody>
      </p:sp>
      <p:sp>
        <p:nvSpPr>
          <p:cNvPr id="51" name="TextBox 50">
            <a:extLst>
              <a:ext uri="{FF2B5EF4-FFF2-40B4-BE49-F238E27FC236}">
                <a16:creationId xmlns:a16="http://schemas.microsoft.com/office/drawing/2014/main" id="{E53C9128-E39B-41B1-B3A4-EA243E919F98}"/>
              </a:ext>
            </a:extLst>
          </p:cNvPr>
          <p:cNvSpPr txBox="1"/>
          <p:nvPr/>
        </p:nvSpPr>
        <p:spPr>
          <a:xfrm>
            <a:off x="2667671" y="1355364"/>
            <a:ext cx="400050" cy="253916"/>
          </a:xfrm>
          <a:prstGeom prst="rect">
            <a:avLst/>
          </a:prstGeom>
          <a:noFill/>
        </p:spPr>
        <p:txBody>
          <a:bodyPr wrap="square" rtlCol="0">
            <a:spAutoFit/>
          </a:bodyPr>
          <a:lstStyle/>
          <a:p>
            <a:r>
              <a:rPr lang="en-US" sz="1050" dirty="0">
                <a:solidFill>
                  <a:schemeClr val="bg1"/>
                </a:solidFill>
              </a:rPr>
              <a:t>X</a:t>
            </a:r>
            <a:r>
              <a:rPr lang="en-US" sz="1050" baseline="-25000" dirty="0">
                <a:solidFill>
                  <a:schemeClr val="bg1"/>
                </a:solidFill>
              </a:rPr>
              <a: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45" grpId="0"/>
      <p:bldP spid="47" grpId="0"/>
      <p:bldP spid="30" grpId="0" animBg="1"/>
      <p:bldP spid="40" grpId="0"/>
      <p:bldP spid="41" grpId="0"/>
      <p:bldP spid="43" grpId="0"/>
      <p:bldP spid="46" grpId="0"/>
      <p:bldP spid="48" grpId="0"/>
      <p:bldP spid="5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22235045-9E13-497C-99D0-24D20BA5D945}"/>
              </a:ext>
            </a:extLst>
          </p:cNvPr>
          <p:cNvPicPr>
            <a:picLocks noChangeAspect="1"/>
          </p:cNvPicPr>
          <p:nvPr/>
        </p:nvPicPr>
        <p:blipFill>
          <a:blip r:embed="rId2"/>
          <a:stretch>
            <a:fillRect/>
          </a:stretch>
        </p:blipFill>
        <p:spPr>
          <a:xfrm>
            <a:off x="3614029" y="4168588"/>
            <a:ext cx="1151646" cy="820606"/>
          </a:xfrm>
          <a:prstGeom prst="rect">
            <a:avLst/>
          </a:prstGeom>
        </p:spPr>
      </p:pic>
      <p:sp>
        <p:nvSpPr>
          <p:cNvPr id="2" name="Freeform: Shape 1">
            <a:extLst>
              <a:ext uri="{FF2B5EF4-FFF2-40B4-BE49-F238E27FC236}">
                <a16:creationId xmlns:a16="http://schemas.microsoft.com/office/drawing/2014/main" id="{1005983D-5EC8-4A34-B03A-83553775FA82}"/>
              </a:ext>
            </a:extLst>
          </p:cNvPr>
          <p:cNvSpPr/>
          <p:nvPr/>
        </p:nvSpPr>
        <p:spPr>
          <a:xfrm>
            <a:off x="1623731" y="901199"/>
            <a:ext cx="1035425" cy="389966"/>
          </a:xfrm>
          <a:custGeom>
            <a:avLst/>
            <a:gdLst>
              <a:gd name="connsiteX0" fmla="*/ 0 w 1223683"/>
              <a:gd name="connsiteY0" fmla="*/ 544606 h 544606"/>
              <a:gd name="connsiteX1" fmla="*/ 356347 w 1223683"/>
              <a:gd name="connsiteY1" fmla="*/ 0 h 544606"/>
              <a:gd name="connsiteX2" fmla="*/ 1223683 w 1223683"/>
              <a:gd name="connsiteY2" fmla="*/ 544606 h 544606"/>
              <a:gd name="connsiteX3" fmla="*/ 1223683 w 1223683"/>
              <a:gd name="connsiteY3" fmla="*/ 544606 h 544606"/>
            </a:gdLst>
            <a:ahLst/>
            <a:cxnLst>
              <a:cxn ang="0">
                <a:pos x="connsiteX0" y="connsiteY0"/>
              </a:cxn>
              <a:cxn ang="0">
                <a:pos x="connsiteX1" y="connsiteY1"/>
              </a:cxn>
              <a:cxn ang="0">
                <a:pos x="connsiteX2" y="connsiteY2"/>
              </a:cxn>
              <a:cxn ang="0">
                <a:pos x="connsiteX3" y="connsiteY3"/>
              </a:cxn>
            </a:cxnLst>
            <a:rect l="l" t="t" r="r" b="b"/>
            <a:pathLst>
              <a:path w="1223683" h="544606">
                <a:moveTo>
                  <a:pt x="0" y="544606"/>
                </a:moveTo>
                <a:cubicBezTo>
                  <a:pt x="76200" y="272303"/>
                  <a:pt x="152400" y="0"/>
                  <a:pt x="356347" y="0"/>
                </a:cubicBezTo>
                <a:cubicBezTo>
                  <a:pt x="560294" y="0"/>
                  <a:pt x="1223683" y="544606"/>
                  <a:pt x="1223683" y="544606"/>
                </a:cubicBezTo>
                <a:lnTo>
                  <a:pt x="1223683" y="544606"/>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E296908A-3FA2-4E77-AAF1-1A4DB3605AAC}"/>
              </a:ext>
            </a:extLst>
          </p:cNvPr>
          <p:cNvSpPr/>
          <p:nvPr/>
        </p:nvSpPr>
        <p:spPr>
          <a:xfrm>
            <a:off x="1668554" y="1542176"/>
            <a:ext cx="1035425" cy="389966"/>
          </a:xfrm>
          <a:custGeom>
            <a:avLst/>
            <a:gdLst>
              <a:gd name="connsiteX0" fmla="*/ 0 w 1223683"/>
              <a:gd name="connsiteY0" fmla="*/ 544606 h 544606"/>
              <a:gd name="connsiteX1" fmla="*/ 356347 w 1223683"/>
              <a:gd name="connsiteY1" fmla="*/ 0 h 544606"/>
              <a:gd name="connsiteX2" fmla="*/ 1223683 w 1223683"/>
              <a:gd name="connsiteY2" fmla="*/ 544606 h 544606"/>
              <a:gd name="connsiteX3" fmla="*/ 1223683 w 1223683"/>
              <a:gd name="connsiteY3" fmla="*/ 544606 h 544606"/>
            </a:gdLst>
            <a:ahLst/>
            <a:cxnLst>
              <a:cxn ang="0">
                <a:pos x="connsiteX0" y="connsiteY0"/>
              </a:cxn>
              <a:cxn ang="0">
                <a:pos x="connsiteX1" y="connsiteY1"/>
              </a:cxn>
              <a:cxn ang="0">
                <a:pos x="connsiteX2" y="connsiteY2"/>
              </a:cxn>
              <a:cxn ang="0">
                <a:pos x="connsiteX3" y="connsiteY3"/>
              </a:cxn>
            </a:cxnLst>
            <a:rect l="l" t="t" r="r" b="b"/>
            <a:pathLst>
              <a:path w="1223683" h="544606">
                <a:moveTo>
                  <a:pt x="0" y="544606"/>
                </a:moveTo>
                <a:cubicBezTo>
                  <a:pt x="76200" y="272303"/>
                  <a:pt x="152400" y="0"/>
                  <a:pt x="356347" y="0"/>
                </a:cubicBezTo>
                <a:cubicBezTo>
                  <a:pt x="560294" y="0"/>
                  <a:pt x="1223683" y="544606"/>
                  <a:pt x="1223683" y="544606"/>
                </a:cubicBezTo>
                <a:lnTo>
                  <a:pt x="1223683" y="544606"/>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FA866004-92AC-4C94-9E53-C66D29C0E81E}"/>
              </a:ext>
            </a:extLst>
          </p:cNvPr>
          <p:cNvSpPr/>
          <p:nvPr/>
        </p:nvSpPr>
        <p:spPr>
          <a:xfrm>
            <a:off x="1668555" y="2243664"/>
            <a:ext cx="1035425" cy="389966"/>
          </a:xfrm>
          <a:custGeom>
            <a:avLst/>
            <a:gdLst>
              <a:gd name="connsiteX0" fmla="*/ 0 w 1223683"/>
              <a:gd name="connsiteY0" fmla="*/ 544606 h 544606"/>
              <a:gd name="connsiteX1" fmla="*/ 356347 w 1223683"/>
              <a:gd name="connsiteY1" fmla="*/ 0 h 544606"/>
              <a:gd name="connsiteX2" fmla="*/ 1223683 w 1223683"/>
              <a:gd name="connsiteY2" fmla="*/ 544606 h 544606"/>
              <a:gd name="connsiteX3" fmla="*/ 1223683 w 1223683"/>
              <a:gd name="connsiteY3" fmla="*/ 544606 h 544606"/>
            </a:gdLst>
            <a:ahLst/>
            <a:cxnLst>
              <a:cxn ang="0">
                <a:pos x="connsiteX0" y="connsiteY0"/>
              </a:cxn>
              <a:cxn ang="0">
                <a:pos x="connsiteX1" y="connsiteY1"/>
              </a:cxn>
              <a:cxn ang="0">
                <a:pos x="connsiteX2" y="connsiteY2"/>
              </a:cxn>
              <a:cxn ang="0">
                <a:pos x="connsiteX3" y="connsiteY3"/>
              </a:cxn>
            </a:cxnLst>
            <a:rect l="l" t="t" r="r" b="b"/>
            <a:pathLst>
              <a:path w="1223683" h="544606">
                <a:moveTo>
                  <a:pt x="0" y="544606"/>
                </a:moveTo>
                <a:cubicBezTo>
                  <a:pt x="76200" y="272303"/>
                  <a:pt x="152400" y="0"/>
                  <a:pt x="356347" y="0"/>
                </a:cubicBezTo>
                <a:cubicBezTo>
                  <a:pt x="560294" y="0"/>
                  <a:pt x="1223683" y="544606"/>
                  <a:pt x="1223683" y="544606"/>
                </a:cubicBezTo>
                <a:lnTo>
                  <a:pt x="1223683" y="544606"/>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0AE46A01-02DC-41F1-B95E-D2D41568CA73}"/>
              </a:ext>
            </a:extLst>
          </p:cNvPr>
          <p:cNvSpPr/>
          <p:nvPr/>
        </p:nvSpPr>
        <p:spPr>
          <a:xfrm>
            <a:off x="1668555" y="2945152"/>
            <a:ext cx="1035425" cy="389966"/>
          </a:xfrm>
          <a:custGeom>
            <a:avLst/>
            <a:gdLst>
              <a:gd name="connsiteX0" fmla="*/ 0 w 1223683"/>
              <a:gd name="connsiteY0" fmla="*/ 544606 h 544606"/>
              <a:gd name="connsiteX1" fmla="*/ 356347 w 1223683"/>
              <a:gd name="connsiteY1" fmla="*/ 0 h 544606"/>
              <a:gd name="connsiteX2" fmla="*/ 1223683 w 1223683"/>
              <a:gd name="connsiteY2" fmla="*/ 544606 h 544606"/>
              <a:gd name="connsiteX3" fmla="*/ 1223683 w 1223683"/>
              <a:gd name="connsiteY3" fmla="*/ 544606 h 544606"/>
            </a:gdLst>
            <a:ahLst/>
            <a:cxnLst>
              <a:cxn ang="0">
                <a:pos x="connsiteX0" y="connsiteY0"/>
              </a:cxn>
              <a:cxn ang="0">
                <a:pos x="connsiteX1" y="connsiteY1"/>
              </a:cxn>
              <a:cxn ang="0">
                <a:pos x="connsiteX2" y="connsiteY2"/>
              </a:cxn>
              <a:cxn ang="0">
                <a:pos x="connsiteX3" y="connsiteY3"/>
              </a:cxn>
            </a:cxnLst>
            <a:rect l="l" t="t" r="r" b="b"/>
            <a:pathLst>
              <a:path w="1223683" h="544606">
                <a:moveTo>
                  <a:pt x="0" y="544606"/>
                </a:moveTo>
                <a:cubicBezTo>
                  <a:pt x="76200" y="272303"/>
                  <a:pt x="152400" y="0"/>
                  <a:pt x="356347" y="0"/>
                </a:cubicBezTo>
                <a:cubicBezTo>
                  <a:pt x="560294" y="0"/>
                  <a:pt x="1223683" y="544606"/>
                  <a:pt x="1223683" y="544606"/>
                </a:cubicBezTo>
                <a:lnTo>
                  <a:pt x="1223683" y="544606"/>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4C0C3BF-59E6-49B1-849E-D221C76425B2}"/>
              </a:ext>
            </a:extLst>
          </p:cNvPr>
          <p:cNvSpPr/>
          <p:nvPr/>
        </p:nvSpPr>
        <p:spPr>
          <a:xfrm>
            <a:off x="6712322" y="981746"/>
            <a:ext cx="559467" cy="636893"/>
          </a:xfrm>
          <a:custGeom>
            <a:avLst/>
            <a:gdLst>
              <a:gd name="connsiteX0" fmla="*/ 0 w 559467"/>
              <a:gd name="connsiteY0" fmla="*/ 618594 h 636893"/>
              <a:gd name="connsiteX1" fmla="*/ 174812 w 559467"/>
              <a:gd name="connsiteY1" fmla="*/ 29 h 636893"/>
              <a:gd name="connsiteX2" fmla="*/ 531159 w 559467"/>
              <a:gd name="connsiteY2" fmla="*/ 591700 h 636893"/>
              <a:gd name="connsiteX3" fmla="*/ 510988 w 559467"/>
              <a:gd name="connsiteY3" fmla="*/ 551359 h 636893"/>
            </a:gdLst>
            <a:ahLst/>
            <a:cxnLst>
              <a:cxn ang="0">
                <a:pos x="connsiteX0" y="connsiteY0"/>
              </a:cxn>
              <a:cxn ang="0">
                <a:pos x="connsiteX1" y="connsiteY1"/>
              </a:cxn>
              <a:cxn ang="0">
                <a:pos x="connsiteX2" y="connsiteY2"/>
              </a:cxn>
              <a:cxn ang="0">
                <a:pos x="connsiteX3" y="connsiteY3"/>
              </a:cxn>
            </a:cxnLst>
            <a:rect l="l" t="t" r="r" b="b"/>
            <a:pathLst>
              <a:path w="559467" h="636893">
                <a:moveTo>
                  <a:pt x="0" y="618594"/>
                </a:moveTo>
                <a:cubicBezTo>
                  <a:pt x="43143" y="311552"/>
                  <a:pt x="86286" y="4511"/>
                  <a:pt x="174812" y="29"/>
                </a:cubicBezTo>
                <a:cubicBezTo>
                  <a:pt x="263339" y="-4453"/>
                  <a:pt x="475130" y="499812"/>
                  <a:pt x="531159" y="591700"/>
                </a:cubicBezTo>
                <a:cubicBezTo>
                  <a:pt x="587188" y="683588"/>
                  <a:pt x="549088" y="617473"/>
                  <a:pt x="510988" y="551359"/>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722293A6-C330-4EDD-8231-B9507639E8EA}"/>
              </a:ext>
            </a:extLst>
          </p:cNvPr>
          <p:cNvSpPr/>
          <p:nvPr/>
        </p:nvSpPr>
        <p:spPr>
          <a:xfrm>
            <a:off x="6743867" y="1620015"/>
            <a:ext cx="559467" cy="636893"/>
          </a:xfrm>
          <a:custGeom>
            <a:avLst/>
            <a:gdLst>
              <a:gd name="connsiteX0" fmla="*/ 0 w 559467"/>
              <a:gd name="connsiteY0" fmla="*/ 618594 h 636893"/>
              <a:gd name="connsiteX1" fmla="*/ 174812 w 559467"/>
              <a:gd name="connsiteY1" fmla="*/ 29 h 636893"/>
              <a:gd name="connsiteX2" fmla="*/ 531159 w 559467"/>
              <a:gd name="connsiteY2" fmla="*/ 591700 h 636893"/>
              <a:gd name="connsiteX3" fmla="*/ 510988 w 559467"/>
              <a:gd name="connsiteY3" fmla="*/ 551359 h 636893"/>
            </a:gdLst>
            <a:ahLst/>
            <a:cxnLst>
              <a:cxn ang="0">
                <a:pos x="connsiteX0" y="connsiteY0"/>
              </a:cxn>
              <a:cxn ang="0">
                <a:pos x="connsiteX1" y="connsiteY1"/>
              </a:cxn>
              <a:cxn ang="0">
                <a:pos x="connsiteX2" y="connsiteY2"/>
              </a:cxn>
              <a:cxn ang="0">
                <a:pos x="connsiteX3" y="connsiteY3"/>
              </a:cxn>
            </a:cxnLst>
            <a:rect l="l" t="t" r="r" b="b"/>
            <a:pathLst>
              <a:path w="559467" h="636893">
                <a:moveTo>
                  <a:pt x="0" y="618594"/>
                </a:moveTo>
                <a:cubicBezTo>
                  <a:pt x="43143" y="311552"/>
                  <a:pt x="86286" y="4511"/>
                  <a:pt x="174812" y="29"/>
                </a:cubicBezTo>
                <a:cubicBezTo>
                  <a:pt x="263339" y="-4453"/>
                  <a:pt x="475130" y="499812"/>
                  <a:pt x="531159" y="591700"/>
                </a:cubicBezTo>
                <a:cubicBezTo>
                  <a:pt x="587188" y="683588"/>
                  <a:pt x="549088" y="617473"/>
                  <a:pt x="510988" y="551359"/>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566C6FB-84BF-419E-B151-4959CB1A93E7}"/>
              </a:ext>
            </a:extLst>
          </p:cNvPr>
          <p:cNvSpPr/>
          <p:nvPr/>
        </p:nvSpPr>
        <p:spPr>
          <a:xfrm>
            <a:off x="6816413" y="2398389"/>
            <a:ext cx="559467" cy="636893"/>
          </a:xfrm>
          <a:custGeom>
            <a:avLst/>
            <a:gdLst>
              <a:gd name="connsiteX0" fmla="*/ 0 w 559467"/>
              <a:gd name="connsiteY0" fmla="*/ 618594 h 636893"/>
              <a:gd name="connsiteX1" fmla="*/ 174812 w 559467"/>
              <a:gd name="connsiteY1" fmla="*/ 29 h 636893"/>
              <a:gd name="connsiteX2" fmla="*/ 531159 w 559467"/>
              <a:gd name="connsiteY2" fmla="*/ 591700 h 636893"/>
              <a:gd name="connsiteX3" fmla="*/ 510988 w 559467"/>
              <a:gd name="connsiteY3" fmla="*/ 551359 h 636893"/>
            </a:gdLst>
            <a:ahLst/>
            <a:cxnLst>
              <a:cxn ang="0">
                <a:pos x="connsiteX0" y="connsiteY0"/>
              </a:cxn>
              <a:cxn ang="0">
                <a:pos x="connsiteX1" y="connsiteY1"/>
              </a:cxn>
              <a:cxn ang="0">
                <a:pos x="connsiteX2" y="connsiteY2"/>
              </a:cxn>
              <a:cxn ang="0">
                <a:pos x="connsiteX3" y="connsiteY3"/>
              </a:cxn>
            </a:cxnLst>
            <a:rect l="l" t="t" r="r" b="b"/>
            <a:pathLst>
              <a:path w="559467" h="636893">
                <a:moveTo>
                  <a:pt x="0" y="618594"/>
                </a:moveTo>
                <a:cubicBezTo>
                  <a:pt x="43143" y="311552"/>
                  <a:pt x="86286" y="4511"/>
                  <a:pt x="174812" y="29"/>
                </a:cubicBezTo>
                <a:cubicBezTo>
                  <a:pt x="263339" y="-4453"/>
                  <a:pt x="475130" y="499812"/>
                  <a:pt x="531159" y="591700"/>
                </a:cubicBezTo>
                <a:cubicBezTo>
                  <a:pt x="587188" y="683588"/>
                  <a:pt x="549088" y="617473"/>
                  <a:pt x="510988" y="551359"/>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E921EBA-91AA-4274-8B81-284200EDE29E}"/>
              </a:ext>
            </a:extLst>
          </p:cNvPr>
          <p:cNvSpPr/>
          <p:nvPr/>
        </p:nvSpPr>
        <p:spPr>
          <a:xfrm>
            <a:off x="6822140" y="3357069"/>
            <a:ext cx="559467" cy="636893"/>
          </a:xfrm>
          <a:custGeom>
            <a:avLst/>
            <a:gdLst>
              <a:gd name="connsiteX0" fmla="*/ 0 w 559467"/>
              <a:gd name="connsiteY0" fmla="*/ 618594 h 636893"/>
              <a:gd name="connsiteX1" fmla="*/ 174812 w 559467"/>
              <a:gd name="connsiteY1" fmla="*/ 29 h 636893"/>
              <a:gd name="connsiteX2" fmla="*/ 531159 w 559467"/>
              <a:gd name="connsiteY2" fmla="*/ 591700 h 636893"/>
              <a:gd name="connsiteX3" fmla="*/ 510988 w 559467"/>
              <a:gd name="connsiteY3" fmla="*/ 551359 h 636893"/>
            </a:gdLst>
            <a:ahLst/>
            <a:cxnLst>
              <a:cxn ang="0">
                <a:pos x="connsiteX0" y="connsiteY0"/>
              </a:cxn>
              <a:cxn ang="0">
                <a:pos x="connsiteX1" y="connsiteY1"/>
              </a:cxn>
              <a:cxn ang="0">
                <a:pos x="connsiteX2" y="connsiteY2"/>
              </a:cxn>
              <a:cxn ang="0">
                <a:pos x="connsiteX3" y="connsiteY3"/>
              </a:cxn>
            </a:cxnLst>
            <a:rect l="l" t="t" r="r" b="b"/>
            <a:pathLst>
              <a:path w="559467" h="636893">
                <a:moveTo>
                  <a:pt x="0" y="618594"/>
                </a:moveTo>
                <a:cubicBezTo>
                  <a:pt x="43143" y="311552"/>
                  <a:pt x="86286" y="4511"/>
                  <a:pt x="174812" y="29"/>
                </a:cubicBezTo>
                <a:cubicBezTo>
                  <a:pt x="263339" y="-4453"/>
                  <a:pt x="475130" y="499812"/>
                  <a:pt x="531159" y="591700"/>
                </a:cubicBezTo>
                <a:cubicBezTo>
                  <a:pt x="587188" y="683588"/>
                  <a:pt x="549088" y="617473"/>
                  <a:pt x="510988" y="551359"/>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47DC84F-5CD3-4FA6-89E0-00030F861540}"/>
              </a:ext>
            </a:extLst>
          </p:cNvPr>
          <p:cNvSpPr txBox="1"/>
          <p:nvPr/>
        </p:nvSpPr>
        <p:spPr>
          <a:xfrm>
            <a:off x="1912843" y="3106087"/>
            <a:ext cx="457200" cy="307777"/>
          </a:xfrm>
          <a:prstGeom prst="rect">
            <a:avLst/>
          </a:prstGeom>
          <a:noFill/>
        </p:spPr>
        <p:txBody>
          <a:bodyPr wrap="square" rtlCol="0">
            <a:spAutoFit/>
          </a:bodyPr>
          <a:lstStyle/>
          <a:p>
            <a:r>
              <a:rPr lang="en-US" sz="1400" dirty="0">
                <a:sym typeface="Symbol" panose="05050102010706020507" pitchFamily="18" charset="2"/>
              </a:rPr>
              <a:t></a:t>
            </a:r>
            <a:r>
              <a:rPr lang="en-US" sz="1400" baseline="-25000" dirty="0">
                <a:sym typeface="Symbol" panose="05050102010706020507" pitchFamily="18" charset="2"/>
              </a:rPr>
              <a:t>4</a:t>
            </a:r>
            <a:endParaRPr lang="en-US" sz="1400" baseline="-25000" dirty="0"/>
          </a:p>
        </p:txBody>
      </p:sp>
      <p:sp>
        <p:nvSpPr>
          <p:cNvPr id="16" name="TextBox 15">
            <a:extLst>
              <a:ext uri="{FF2B5EF4-FFF2-40B4-BE49-F238E27FC236}">
                <a16:creationId xmlns:a16="http://schemas.microsoft.com/office/drawing/2014/main" id="{80122C0A-3AA9-489B-83B7-C4ADF1223884}"/>
              </a:ext>
            </a:extLst>
          </p:cNvPr>
          <p:cNvSpPr txBox="1"/>
          <p:nvPr/>
        </p:nvSpPr>
        <p:spPr>
          <a:xfrm>
            <a:off x="6872027" y="2589672"/>
            <a:ext cx="457200" cy="307777"/>
          </a:xfrm>
          <a:prstGeom prst="rect">
            <a:avLst/>
          </a:prstGeom>
          <a:noFill/>
        </p:spPr>
        <p:txBody>
          <a:bodyPr wrap="square" rtlCol="0">
            <a:spAutoFit/>
          </a:bodyPr>
          <a:lstStyle/>
          <a:p>
            <a:r>
              <a:rPr lang="en-US" sz="1400" dirty="0">
                <a:sym typeface="Symbol" panose="05050102010706020507" pitchFamily="18" charset="2"/>
              </a:rPr>
              <a:t></a:t>
            </a:r>
            <a:r>
              <a:rPr lang="en-US" sz="1400" baseline="-25000" dirty="0">
                <a:sym typeface="Symbol" panose="05050102010706020507" pitchFamily="18" charset="2"/>
              </a:rPr>
              <a:t>3</a:t>
            </a:r>
            <a:endParaRPr lang="en-US" sz="1400" baseline="-25000" dirty="0"/>
          </a:p>
        </p:txBody>
      </p:sp>
      <p:sp>
        <p:nvSpPr>
          <p:cNvPr id="17" name="TextBox 16">
            <a:extLst>
              <a:ext uri="{FF2B5EF4-FFF2-40B4-BE49-F238E27FC236}">
                <a16:creationId xmlns:a16="http://schemas.microsoft.com/office/drawing/2014/main" id="{C75FCB9A-1CEC-4000-B358-940022C46F54}"/>
              </a:ext>
            </a:extLst>
          </p:cNvPr>
          <p:cNvSpPr txBox="1"/>
          <p:nvPr/>
        </p:nvSpPr>
        <p:spPr>
          <a:xfrm>
            <a:off x="6801310" y="1807760"/>
            <a:ext cx="457200" cy="307777"/>
          </a:xfrm>
          <a:prstGeom prst="rect">
            <a:avLst/>
          </a:prstGeom>
          <a:noFill/>
        </p:spPr>
        <p:txBody>
          <a:bodyPr wrap="square" rtlCol="0">
            <a:spAutoFit/>
          </a:bodyPr>
          <a:lstStyle/>
          <a:p>
            <a:r>
              <a:rPr lang="en-US" sz="1400" dirty="0">
                <a:sym typeface="Symbol" panose="05050102010706020507" pitchFamily="18" charset="2"/>
              </a:rPr>
              <a:t></a:t>
            </a:r>
            <a:r>
              <a:rPr lang="en-US" sz="1400" baseline="-25000" dirty="0">
                <a:sym typeface="Symbol" panose="05050102010706020507" pitchFamily="18" charset="2"/>
              </a:rPr>
              <a:t>2</a:t>
            </a:r>
            <a:endParaRPr lang="en-US" sz="1400" baseline="-25000" dirty="0"/>
          </a:p>
        </p:txBody>
      </p:sp>
      <p:sp>
        <p:nvSpPr>
          <p:cNvPr id="18" name="TextBox 17">
            <a:extLst>
              <a:ext uri="{FF2B5EF4-FFF2-40B4-BE49-F238E27FC236}">
                <a16:creationId xmlns:a16="http://schemas.microsoft.com/office/drawing/2014/main" id="{43FC9F65-4BB0-4B28-B040-FD35F6A8C9D0}"/>
              </a:ext>
            </a:extLst>
          </p:cNvPr>
          <p:cNvSpPr txBox="1"/>
          <p:nvPr/>
        </p:nvSpPr>
        <p:spPr>
          <a:xfrm>
            <a:off x="6922165" y="3594990"/>
            <a:ext cx="457200" cy="307777"/>
          </a:xfrm>
          <a:prstGeom prst="rect">
            <a:avLst/>
          </a:prstGeom>
          <a:noFill/>
        </p:spPr>
        <p:txBody>
          <a:bodyPr wrap="square" rtlCol="0">
            <a:spAutoFit/>
          </a:bodyPr>
          <a:lstStyle/>
          <a:p>
            <a:r>
              <a:rPr lang="en-US" sz="1400" dirty="0">
                <a:sym typeface="Symbol" panose="05050102010706020507" pitchFamily="18" charset="2"/>
              </a:rPr>
              <a:t></a:t>
            </a:r>
            <a:r>
              <a:rPr lang="en-US" sz="1400" baseline="-25000" dirty="0">
                <a:sym typeface="Symbol" panose="05050102010706020507" pitchFamily="18" charset="2"/>
              </a:rPr>
              <a:t>4</a:t>
            </a:r>
            <a:endParaRPr lang="en-US" sz="1400" baseline="-25000" dirty="0"/>
          </a:p>
        </p:txBody>
      </p:sp>
      <p:sp>
        <p:nvSpPr>
          <p:cNvPr id="20" name="TextBox 19">
            <a:extLst>
              <a:ext uri="{FF2B5EF4-FFF2-40B4-BE49-F238E27FC236}">
                <a16:creationId xmlns:a16="http://schemas.microsoft.com/office/drawing/2014/main" id="{E4DF687C-A8EF-4323-9700-28333E80A201}"/>
              </a:ext>
            </a:extLst>
          </p:cNvPr>
          <p:cNvSpPr txBox="1"/>
          <p:nvPr/>
        </p:nvSpPr>
        <p:spPr>
          <a:xfrm>
            <a:off x="1881466" y="2292706"/>
            <a:ext cx="457200" cy="307777"/>
          </a:xfrm>
          <a:prstGeom prst="rect">
            <a:avLst/>
          </a:prstGeom>
          <a:noFill/>
        </p:spPr>
        <p:txBody>
          <a:bodyPr wrap="square" rtlCol="0">
            <a:spAutoFit/>
          </a:bodyPr>
          <a:lstStyle/>
          <a:p>
            <a:r>
              <a:rPr lang="en-US" sz="1400" dirty="0">
                <a:sym typeface="Symbol" panose="05050102010706020507" pitchFamily="18" charset="2"/>
              </a:rPr>
              <a:t></a:t>
            </a:r>
            <a:r>
              <a:rPr lang="en-US" sz="1400" baseline="-25000" dirty="0">
                <a:sym typeface="Symbol" panose="05050102010706020507" pitchFamily="18" charset="2"/>
              </a:rPr>
              <a:t>3</a:t>
            </a:r>
            <a:endParaRPr lang="en-US" sz="1400" baseline="-25000" dirty="0"/>
          </a:p>
        </p:txBody>
      </p:sp>
      <p:sp>
        <p:nvSpPr>
          <p:cNvPr id="21" name="TextBox 20">
            <a:extLst>
              <a:ext uri="{FF2B5EF4-FFF2-40B4-BE49-F238E27FC236}">
                <a16:creationId xmlns:a16="http://schemas.microsoft.com/office/drawing/2014/main" id="{404A67A0-681A-4388-A21F-BAA60D7287B8}"/>
              </a:ext>
            </a:extLst>
          </p:cNvPr>
          <p:cNvSpPr txBox="1"/>
          <p:nvPr/>
        </p:nvSpPr>
        <p:spPr>
          <a:xfrm>
            <a:off x="1912843" y="1633697"/>
            <a:ext cx="457200" cy="307777"/>
          </a:xfrm>
          <a:prstGeom prst="rect">
            <a:avLst/>
          </a:prstGeom>
          <a:noFill/>
        </p:spPr>
        <p:txBody>
          <a:bodyPr wrap="square" rtlCol="0">
            <a:spAutoFit/>
          </a:bodyPr>
          <a:lstStyle/>
          <a:p>
            <a:r>
              <a:rPr lang="en-US" sz="1400" dirty="0">
                <a:sym typeface="Symbol" panose="05050102010706020507" pitchFamily="18" charset="2"/>
              </a:rPr>
              <a:t></a:t>
            </a:r>
            <a:r>
              <a:rPr lang="en-US" sz="1400" baseline="-25000" dirty="0">
                <a:sym typeface="Symbol" panose="05050102010706020507" pitchFamily="18" charset="2"/>
              </a:rPr>
              <a:t>2</a:t>
            </a:r>
            <a:endParaRPr lang="en-US" sz="1400" baseline="-25000" dirty="0"/>
          </a:p>
        </p:txBody>
      </p:sp>
      <p:sp>
        <p:nvSpPr>
          <p:cNvPr id="22" name="TextBox 21">
            <a:extLst>
              <a:ext uri="{FF2B5EF4-FFF2-40B4-BE49-F238E27FC236}">
                <a16:creationId xmlns:a16="http://schemas.microsoft.com/office/drawing/2014/main" id="{04060B28-2024-4A12-90E7-788105C9DC01}"/>
              </a:ext>
            </a:extLst>
          </p:cNvPr>
          <p:cNvSpPr txBox="1"/>
          <p:nvPr/>
        </p:nvSpPr>
        <p:spPr>
          <a:xfrm>
            <a:off x="1840007" y="955478"/>
            <a:ext cx="457200" cy="307777"/>
          </a:xfrm>
          <a:prstGeom prst="rect">
            <a:avLst/>
          </a:prstGeom>
          <a:noFill/>
        </p:spPr>
        <p:txBody>
          <a:bodyPr wrap="square" rtlCol="0">
            <a:spAutoFit/>
          </a:bodyPr>
          <a:lstStyle/>
          <a:p>
            <a:r>
              <a:rPr lang="en-US" sz="1400" dirty="0">
                <a:sym typeface="Symbol" panose="05050102010706020507" pitchFamily="18" charset="2"/>
              </a:rPr>
              <a:t></a:t>
            </a:r>
            <a:r>
              <a:rPr lang="en-US" sz="1400" baseline="-25000" dirty="0">
                <a:sym typeface="Symbol" panose="05050102010706020507" pitchFamily="18" charset="2"/>
              </a:rPr>
              <a:t>1</a:t>
            </a:r>
            <a:endParaRPr lang="en-US" sz="1400" baseline="-25000" dirty="0"/>
          </a:p>
        </p:txBody>
      </p:sp>
      <p:sp>
        <p:nvSpPr>
          <p:cNvPr id="23" name="TextBox 22">
            <a:extLst>
              <a:ext uri="{FF2B5EF4-FFF2-40B4-BE49-F238E27FC236}">
                <a16:creationId xmlns:a16="http://schemas.microsoft.com/office/drawing/2014/main" id="{00C5C203-D850-4BEA-88BE-3E5239E4CC0B}"/>
              </a:ext>
            </a:extLst>
          </p:cNvPr>
          <p:cNvSpPr txBox="1"/>
          <p:nvPr/>
        </p:nvSpPr>
        <p:spPr>
          <a:xfrm>
            <a:off x="6755490" y="1149538"/>
            <a:ext cx="457200" cy="307777"/>
          </a:xfrm>
          <a:prstGeom prst="rect">
            <a:avLst/>
          </a:prstGeom>
          <a:noFill/>
        </p:spPr>
        <p:txBody>
          <a:bodyPr wrap="square" rtlCol="0">
            <a:spAutoFit/>
          </a:bodyPr>
          <a:lstStyle/>
          <a:p>
            <a:r>
              <a:rPr lang="en-US" sz="1400" dirty="0">
                <a:sym typeface="Symbol" panose="05050102010706020507" pitchFamily="18" charset="2"/>
              </a:rPr>
              <a:t></a:t>
            </a:r>
            <a:r>
              <a:rPr lang="en-US" sz="1400" baseline="-25000" dirty="0">
                <a:sym typeface="Symbol" panose="05050102010706020507" pitchFamily="18" charset="2"/>
              </a:rPr>
              <a:t>1</a:t>
            </a:r>
            <a:endParaRPr lang="en-US" sz="1400" baseline="-25000" dirty="0"/>
          </a:p>
        </p:txBody>
      </p:sp>
      <p:sp>
        <p:nvSpPr>
          <p:cNvPr id="24" name="TextBox 23">
            <a:extLst>
              <a:ext uri="{FF2B5EF4-FFF2-40B4-BE49-F238E27FC236}">
                <a16:creationId xmlns:a16="http://schemas.microsoft.com/office/drawing/2014/main" id="{671BE2E1-FB71-4342-8D9B-8552A6AFACF1}"/>
              </a:ext>
            </a:extLst>
          </p:cNvPr>
          <p:cNvSpPr txBox="1"/>
          <p:nvPr/>
        </p:nvSpPr>
        <p:spPr>
          <a:xfrm>
            <a:off x="813545" y="959177"/>
            <a:ext cx="826994" cy="261610"/>
          </a:xfrm>
          <a:prstGeom prst="rect">
            <a:avLst/>
          </a:prstGeom>
          <a:noFill/>
        </p:spPr>
        <p:txBody>
          <a:bodyPr wrap="square" rtlCol="0">
            <a:spAutoFit/>
          </a:bodyPr>
          <a:lstStyle/>
          <a:p>
            <a:r>
              <a:rPr lang="en-US" sz="1100" dirty="0"/>
              <a:t>$Fatal CVD</a:t>
            </a:r>
          </a:p>
        </p:txBody>
      </p:sp>
      <p:sp>
        <p:nvSpPr>
          <p:cNvPr id="25" name="TextBox 24">
            <a:extLst>
              <a:ext uri="{FF2B5EF4-FFF2-40B4-BE49-F238E27FC236}">
                <a16:creationId xmlns:a16="http://schemas.microsoft.com/office/drawing/2014/main" id="{6B9B951D-B8F9-4021-8524-19B51A2ED380}"/>
              </a:ext>
            </a:extLst>
          </p:cNvPr>
          <p:cNvSpPr txBox="1"/>
          <p:nvPr/>
        </p:nvSpPr>
        <p:spPr>
          <a:xfrm>
            <a:off x="1142170" y="1698597"/>
            <a:ext cx="826994" cy="261610"/>
          </a:xfrm>
          <a:prstGeom prst="rect">
            <a:avLst/>
          </a:prstGeom>
          <a:noFill/>
        </p:spPr>
        <p:txBody>
          <a:bodyPr wrap="square" rtlCol="0">
            <a:spAutoFit/>
          </a:bodyPr>
          <a:lstStyle/>
          <a:p>
            <a:r>
              <a:rPr lang="en-US" sz="1100" dirty="0"/>
              <a:t>$MI</a:t>
            </a:r>
          </a:p>
        </p:txBody>
      </p:sp>
      <p:sp>
        <p:nvSpPr>
          <p:cNvPr id="26" name="TextBox 25">
            <a:extLst>
              <a:ext uri="{FF2B5EF4-FFF2-40B4-BE49-F238E27FC236}">
                <a16:creationId xmlns:a16="http://schemas.microsoft.com/office/drawing/2014/main" id="{F01D35C3-F472-4222-A070-E4A9DC382348}"/>
              </a:ext>
            </a:extLst>
          </p:cNvPr>
          <p:cNvSpPr txBox="1"/>
          <p:nvPr/>
        </p:nvSpPr>
        <p:spPr>
          <a:xfrm>
            <a:off x="1051109" y="2322014"/>
            <a:ext cx="826994" cy="261610"/>
          </a:xfrm>
          <a:prstGeom prst="rect">
            <a:avLst/>
          </a:prstGeom>
          <a:noFill/>
        </p:spPr>
        <p:txBody>
          <a:bodyPr wrap="square" rtlCol="0">
            <a:spAutoFit/>
          </a:bodyPr>
          <a:lstStyle/>
          <a:p>
            <a:r>
              <a:rPr lang="en-US" sz="1100" dirty="0"/>
              <a:t>$Stroke</a:t>
            </a:r>
          </a:p>
        </p:txBody>
      </p:sp>
      <p:sp>
        <p:nvSpPr>
          <p:cNvPr id="27" name="TextBox 26">
            <a:extLst>
              <a:ext uri="{FF2B5EF4-FFF2-40B4-BE49-F238E27FC236}">
                <a16:creationId xmlns:a16="http://schemas.microsoft.com/office/drawing/2014/main" id="{D8391210-FE22-4CAC-B40A-E620852E51A3}"/>
              </a:ext>
            </a:extLst>
          </p:cNvPr>
          <p:cNvSpPr txBox="1"/>
          <p:nvPr/>
        </p:nvSpPr>
        <p:spPr>
          <a:xfrm>
            <a:off x="782930" y="3032697"/>
            <a:ext cx="986958" cy="261610"/>
          </a:xfrm>
          <a:prstGeom prst="rect">
            <a:avLst/>
          </a:prstGeom>
          <a:noFill/>
        </p:spPr>
        <p:txBody>
          <a:bodyPr wrap="square" rtlCol="0">
            <a:spAutoFit/>
          </a:bodyPr>
          <a:lstStyle/>
          <a:p>
            <a:r>
              <a:rPr lang="en-US" sz="1100" dirty="0"/>
              <a:t>$Atorvastatin</a:t>
            </a:r>
          </a:p>
        </p:txBody>
      </p:sp>
      <p:sp>
        <p:nvSpPr>
          <p:cNvPr id="28" name="TextBox 27">
            <a:extLst>
              <a:ext uri="{FF2B5EF4-FFF2-40B4-BE49-F238E27FC236}">
                <a16:creationId xmlns:a16="http://schemas.microsoft.com/office/drawing/2014/main" id="{3238BDF0-F87E-446E-919D-CFCF2D6C5B68}"/>
              </a:ext>
            </a:extLst>
          </p:cNvPr>
          <p:cNvSpPr txBox="1"/>
          <p:nvPr/>
        </p:nvSpPr>
        <p:spPr>
          <a:xfrm>
            <a:off x="7106771" y="551879"/>
            <a:ext cx="1223683" cy="261610"/>
          </a:xfrm>
          <a:prstGeom prst="rect">
            <a:avLst/>
          </a:prstGeom>
          <a:noFill/>
        </p:spPr>
        <p:txBody>
          <a:bodyPr wrap="square" rtlCol="0">
            <a:spAutoFit/>
          </a:bodyPr>
          <a:lstStyle/>
          <a:p>
            <a:r>
              <a:rPr lang="en-US" sz="1100" dirty="0"/>
              <a:t>No Hx CVD (1.00)</a:t>
            </a:r>
          </a:p>
        </p:txBody>
      </p:sp>
      <p:sp>
        <p:nvSpPr>
          <p:cNvPr id="29" name="TextBox 28">
            <a:extLst>
              <a:ext uri="{FF2B5EF4-FFF2-40B4-BE49-F238E27FC236}">
                <a16:creationId xmlns:a16="http://schemas.microsoft.com/office/drawing/2014/main" id="{7C50D061-4F68-4F9A-B274-3CBC26CD5D03}"/>
              </a:ext>
            </a:extLst>
          </p:cNvPr>
          <p:cNvSpPr txBox="1"/>
          <p:nvPr/>
        </p:nvSpPr>
        <p:spPr>
          <a:xfrm>
            <a:off x="7435397" y="1291299"/>
            <a:ext cx="826994" cy="261610"/>
          </a:xfrm>
          <a:prstGeom prst="rect">
            <a:avLst/>
          </a:prstGeom>
          <a:noFill/>
        </p:spPr>
        <p:txBody>
          <a:bodyPr wrap="square" rtlCol="0">
            <a:spAutoFit/>
          </a:bodyPr>
          <a:lstStyle/>
          <a:p>
            <a:r>
              <a:rPr lang="en-US" sz="1100" dirty="0"/>
              <a:t>Hx MI</a:t>
            </a:r>
          </a:p>
        </p:txBody>
      </p:sp>
      <p:sp>
        <p:nvSpPr>
          <p:cNvPr id="30" name="TextBox 29">
            <a:extLst>
              <a:ext uri="{FF2B5EF4-FFF2-40B4-BE49-F238E27FC236}">
                <a16:creationId xmlns:a16="http://schemas.microsoft.com/office/drawing/2014/main" id="{AA457EAF-253C-4BE3-903D-222449ED060D}"/>
              </a:ext>
            </a:extLst>
          </p:cNvPr>
          <p:cNvSpPr txBox="1"/>
          <p:nvPr/>
        </p:nvSpPr>
        <p:spPr>
          <a:xfrm>
            <a:off x="7375880" y="1982054"/>
            <a:ext cx="826994" cy="261610"/>
          </a:xfrm>
          <a:prstGeom prst="rect">
            <a:avLst/>
          </a:prstGeom>
          <a:noFill/>
        </p:spPr>
        <p:txBody>
          <a:bodyPr wrap="square" rtlCol="0">
            <a:spAutoFit/>
          </a:bodyPr>
          <a:lstStyle/>
          <a:p>
            <a:r>
              <a:rPr lang="en-US" sz="1100" dirty="0"/>
              <a:t>Hx Stroke</a:t>
            </a:r>
          </a:p>
        </p:txBody>
      </p:sp>
      <p:sp>
        <p:nvSpPr>
          <p:cNvPr id="31" name="TextBox 30">
            <a:extLst>
              <a:ext uri="{FF2B5EF4-FFF2-40B4-BE49-F238E27FC236}">
                <a16:creationId xmlns:a16="http://schemas.microsoft.com/office/drawing/2014/main" id="{A557763A-5023-40CE-B6A1-1F316A9C7B8B}"/>
              </a:ext>
            </a:extLst>
          </p:cNvPr>
          <p:cNvSpPr txBox="1"/>
          <p:nvPr/>
        </p:nvSpPr>
        <p:spPr>
          <a:xfrm>
            <a:off x="7426014" y="2855206"/>
            <a:ext cx="1035425" cy="261610"/>
          </a:xfrm>
          <a:prstGeom prst="rect">
            <a:avLst/>
          </a:prstGeom>
          <a:noFill/>
        </p:spPr>
        <p:txBody>
          <a:bodyPr wrap="square" rtlCol="0">
            <a:spAutoFit/>
          </a:bodyPr>
          <a:lstStyle/>
          <a:p>
            <a:r>
              <a:rPr lang="en-US" sz="1100" dirty="0"/>
              <a:t>Hx Stroke + MI</a:t>
            </a:r>
          </a:p>
        </p:txBody>
      </p:sp>
      <p:sp>
        <p:nvSpPr>
          <p:cNvPr id="32" name="TextBox 31">
            <a:extLst>
              <a:ext uri="{FF2B5EF4-FFF2-40B4-BE49-F238E27FC236}">
                <a16:creationId xmlns:a16="http://schemas.microsoft.com/office/drawing/2014/main" id="{14E1CD84-D9B6-46E2-9103-37019A725BB1}"/>
              </a:ext>
            </a:extLst>
          </p:cNvPr>
          <p:cNvSpPr txBox="1"/>
          <p:nvPr/>
        </p:nvSpPr>
        <p:spPr>
          <a:xfrm>
            <a:off x="7426014" y="3870670"/>
            <a:ext cx="826994" cy="261610"/>
          </a:xfrm>
          <a:prstGeom prst="rect">
            <a:avLst/>
          </a:prstGeom>
          <a:noFill/>
        </p:spPr>
        <p:txBody>
          <a:bodyPr wrap="square" rtlCol="0">
            <a:spAutoFit/>
          </a:bodyPr>
          <a:lstStyle/>
          <a:p>
            <a:r>
              <a:rPr lang="en-US" sz="1100" dirty="0"/>
              <a:t>Hx Angina</a:t>
            </a:r>
          </a:p>
        </p:txBody>
      </p:sp>
      <p:sp>
        <p:nvSpPr>
          <p:cNvPr id="33" name="Oval 32">
            <a:extLst>
              <a:ext uri="{FF2B5EF4-FFF2-40B4-BE49-F238E27FC236}">
                <a16:creationId xmlns:a16="http://schemas.microsoft.com/office/drawing/2014/main" id="{A990BBDC-ACCB-4703-B27C-5C74114B2499}"/>
              </a:ext>
            </a:extLst>
          </p:cNvPr>
          <p:cNvSpPr/>
          <p:nvPr/>
        </p:nvSpPr>
        <p:spPr>
          <a:xfrm>
            <a:off x="4082533" y="1883575"/>
            <a:ext cx="1210235" cy="688175"/>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59E4D67F-96BD-4D9E-949D-99F1B8114333}"/>
              </a:ext>
            </a:extLst>
          </p:cNvPr>
          <p:cNvCxnSpPr>
            <a:endCxn id="33" idx="1"/>
          </p:cNvCxnSpPr>
          <p:nvPr/>
        </p:nvCxnSpPr>
        <p:spPr>
          <a:xfrm>
            <a:off x="2338666" y="1220787"/>
            <a:ext cx="1921102" cy="763569"/>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3E28E9EE-0BE2-462A-9EE4-9FEAA3F95785}"/>
              </a:ext>
            </a:extLst>
          </p:cNvPr>
          <p:cNvCxnSpPr>
            <a:cxnSpLocks/>
            <a:endCxn id="33" idx="2"/>
          </p:cNvCxnSpPr>
          <p:nvPr/>
        </p:nvCxnSpPr>
        <p:spPr>
          <a:xfrm>
            <a:off x="2505154" y="1878443"/>
            <a:ext cx="1577379" cy="34922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353B60F0-801A-4F51-9045-E56BD73391E6}"/>
              </a:ext>
            </a:extLst>
          </p:cNvPr>
          <p:cNvCxnSpPr>
            <a:cxnSpLocks/>
            <a:endCxn id="33" idx="3"/>
          </p:cNvCxnSpPr>
          <p:nvPr/>
        </p:nvCxnSpPr>
        <p:spPr>
          <a:xfrm flipV="1">
            <a:off x="2394739" y="2470969"/>
            <a:ext cx="1865029" cy="999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B48C8736-4437-4041-BB48-C01D19E02349}"/>
              </a:ext>
            </a:extLst>
          </p:cNvPr>
          <p:cNvCxnSpPr>
            <a:cxnSpLocks/>
            <a:endCxn id="33" idx="4"/>
          </p:cNvCxnSpPr>
          <p:nvPr/>
        </p:nvCxnSpPr>
        <p:spPr>
          <a:xfrm flipV="1">
            <a:off x="2334804" y="2571750"/>
            <a:ext cx="2352847" cy="693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54DCF728-460F-447D-93C4-B79751684E2D}"/>
              </a:ext>
            </a:extLst>
          </p:cNvPr>
          <p:cNvCxnSpPr>
            <a:cxnSpLocks/>
          </p:cNvCxnSpPr>
          <p:nvPr/>
        </p:nvCxnSpPr>
        <p:spPr>
          <a:xfrm flipH="1" flipV="1">
            <a:off x="5234164" y="2369144"/>
            <a:ext cx="1668586" cy="546696"/>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ABA659D6-F0A1-4190-B4FC-71E172D5B116}"/>
              </a:ext>
            </a:extLst>
          </p:cNvPr>
          <p:cNvCxnSpPr>
            <a:cxnSpLocks/>
            <a:endCxn id="33" idx="6"/>
          </p:cNvCxnSpPr>
          <p:nvPr/>
        </p:nvCxnSpPr>
        <p:spPr>
          <a:xfrm flipH="1">
            <a:off x="5292768" y="2189528"/>
            <a:ext cx="1566814" cy="3813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B0900D0A-B8D1-4E53-81CE-7FDEFEFCB8A1}"/>
              </a:ext>
            </a:extLst>
          </p:cNvPr>
          <p:cNvCxnSpPr>
            <a:cxnSpLocks/>
            <a:endCxn id="33" idx="7"/>
          </p:cNvCxnSpPr>
          <p:nvPr/>
        </p:nvCxnSpPr>
        <p:spPr>
          <a:xfrm flipH="1">
            <a:off x="5115533" y="1465501"/>
            <a:ext cx="1700880" cy="51885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C8983CCF-0119-46A0-982C-A0E0BD642AD1}"/>
              </a:ext>
            </a:extLst>
          </p:cNvPr>
          <p:cNvCxnSpPr>
            <a:cxnSpLocks/>
            <a:endCxn id="33" idx="5"/>
          </p:cNvCxnSpPr>
          <p:nvPr/>
        </p:nvCxnSpPr>
        <p:spPr>
          <a:xfrm flipH="1" flipV="1">
            <a:off x="5115533" y="2470969"/>
            <a:ext cx="1868558" cy="1431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3F8A6351-0DFF-48D6-9DCF-AED932717C5C}"/>
              </a:ext>
            </a:extLst>
          </p:cNvPr>
          <p:cNvCxnSpPr>
            <a:cxnSpLocks/>
            <a:endCxn id="33" idx="0"/>
          </p:cNvCxnSpPr>
          <p:nvPr/>
        </p:nvCxnSpPr>
        <p:spPr>
          <a:xfrm flipH="1">
            <a:off x="4687651" y="696570"/>
            <a:ext cx="2463114" cy="11870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53ACAABC-3282-48D6-9ED9-A126DDC84FC8}"/>
              </a:ext>
            </a:extLst>
          </p:cNvPr>
          <p:cNvSpPr txBox="1"/>
          <p:nvPr/>
        </p:nvSpPr>
        <p:spPr>
          <a:xfrm>
            <a:off x="4139976" y="2049766"/>
            <a:ext cx="1073622" cy="369332"/>
          </a:xfrm>
          <a:prstGeom prst="rect">
            <a:avLst/>
          </a:prstGeom>
          <a:noFill/>
        </p:spPr>
        <p:txBody>
          <a:bodyPr wrap="square" rtlCol="0">
            <a:spAutoFit/>
          </a:bodyPr>
          <a:lstStyle/>
          <a:p>
            <a:pPr algn="ctr"/>
            <a:r>
              <a:rPr lang="en-US" sz="900" b="1" dirty="0"/>
              <a:t>nth random draw</a:t>
            </a:r>
          </a:p>
          <a:p>
            <a:pPr algn="ctr"/>
            <a:r>
              <a:rPr lang="en-US" sz="900" b="1" dirty="0"/>
              <a:t>n = 1:100,000</a:t>
            </a:r>
          </a:p>
        </p:txBody>
      </p:sp>
      <p:sp>
        <p:nvSpPr>
          <p:cNvPr id="60" name="TextBox 59">
            <a:extLst>
              <a:ext uri="{FF2B5EF4-FFF2-40B4-BE49-F238E27FC236}">
                <a16:creationId xmlns:a16="http://schemas.microsoft.com/office/drawing/2014/main" id="{F020552D-370B-4B62-ADD6-FCE7B968912E}"/>
              </a:ext>
            </a:extLst>
          </p:cNvPr>
          <p:cNvSpPr txBox="1"/>
          <p:nvPr/>
        </p:nvSpPr>
        <p:spPr>
          <a:xfrm>
            <a:off x="6979191" y="4247868"/>
            <a:ext cx="1223683" cy="261610"/>
          </a:xfrm>
          <a:prstGeom prst="rect">
            <a:avLst/>
          </a:prstGeom>
          <a:noFill/>
        </p:spPr>
        <p:txBody>
          <a:bodyPr wrap="square" rtlCol="0">
            <a:spAutoFit/>
          </a:bodyPr>
          <a:lstStyle/>
          <a:p>
            <a:r>
              <a:rPr lang="en-US" sz="1100" dirty="0"/>
              <a:t>Death (0.00)</a:t>
            </a:r>
          </a:p>
        </p:txBody>
      </p:sp>
      <p:cxnSp>
        <p:nvCxnSpPr>
          <p:cNvPr id="61" name="Straight Arrow Connector 60">
            <a:extLst>
              <a:ext uri="{FF2B5EF4-FFF2-40B4-BE49-F238E27FC236}">
                <a16:creationId xmlns:a16="http://schemas.microsoft.com/office/drawing/2014/main" id="{C7893234-5D25-42D9-A8E6-65A5BBDFB368}"/>
              </a:ext>
            </a:extLst>
          </p:cNvPr>
          <p:cNvCxnSpPr>
            <a:cxnSpLocks/>
          </p:cNvCxnSpPr>
          <p:nvPr/>
        </p:nvCxnSpPr>
        <p:spPr>
          <a:xfrm flipH="1" flipV="1">
            <a:off x="4886932" y="2569675"/>
            <a:ext cx="2134449" cy="1819707"/>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F6944BFE-3D20-41EA-AFA2-801502BEDAE4}"/>
              </a:ext>
            </a:extLst>
          </p:cNvPr>
          <p:cNvSpPr txBox="1"/>
          <p:nvPr/>
        </p:nvSpPr>
        <p:spPr>
          <a:xfrm>
            <a:off x="4215283" y="3486700"/>
            <a:ext cx="1228496" cy="461665"/>
          </a:xfrm>
          <a:prstGeom prst="rect">
            <a:avLst/>
          </a:prstGeom>
          <a:noFill/>
          <a:ln w="19050">
            <a:solidFill>
              <a:schemeClr val="tx1"/>
            </a:solidFill>
          </a:ln>
        </p:spPr>
        <p:txBody>
          <a:bodyPr wrap="square" rtlCol="0">
            <a:spAutoFit/>
          </a:bodyPr>
          <a:lstStyle/>
          <a:p>
            <a:pPr marL="171450" indent="-171450">
              <a:buFont typeface="Symbol" panose="05050102010706020507" pitchFamily="18" charset="2"/>
              <a:buChar char="D"/>
            </a:pPr>
            <a:r>
              <a:rPr lang="en-US" sz="1200" dirty="0">
                <a:sym typeface="Symbol" panose="05050102010706020507" pitchFamily="18" charset="2"/>
              </a:rPr>
              <a:t>C</a:t>
            </a:r>
            <a:r>
              <a:rPr lang="en-US" sz="1200" dirty="0"/>
              <a:t>ost / </a:t>
            </a:r>
            <a:r>
              <a:rPr lang="en-US" sz="1200" dirty="0">
                <a:sym typeface="Symbol" panose="05050102010706020507" pitchFamily="18" charset="2"/>
              </a:rPr>
              <a:t></a:t>
            </a:r>
            <a:r>
              <a:rPr lang="en-US" sz="1200" dirty="0"/>
              <a:t> QALY</a:t>
            </a:r>
          </a:p>
          <a:p>
            <a:pPr algn="ctr"/>
            <a:r>
              <a:rPr lang="en-US" sz="1200" dirty="0"/>
              <a:t>(100,000)</a:t>
            </a:r>
          </a:p>
        </p:txBody>
      </p:sp>
      <p:cxnSp>
        <p:nvCxnSpPr>
          <p:cNvPr id="66" name="Straight Arrow Connector 65">
            <a:extLst>
              <a:ext uri="{FF2B5EF4-FFF2-40B4-BE49-F238E27FC236}">
                <a16:creationId xmlns:a16="http://schemas.microsoft.com/office/drawing/2014/main" id="{51DCDE22-D4C8-4062-98A2-A5A1AA48B186}"/>
              </a:ext>
            </a:extLst>
          </p:cNvPr>
          <p:cNvCxnSpPr>
            <a:cxnSpLocks/>
            <a:endCxn id="65" idx="0"/>
          </p:cNvCxnSpPr>
          <p:nvPr/>
        </p:nvCxnSpPr>
        <p:spPr>
          <a:xfrm>
            <a:off x="4820771" y="2578695"/>
            <a:ext cx="8760" cy="908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7DDEC62-C738-45AE-9BD5-33F734CE834D}"/>
              </a:ext>
            </a:extLst>
          </p:cNvPr>
          <p:cNvSpPr txBox="1"/>
          <p:nvPr/>
        </p:nvSpPr>
        <p:spPr>
          <a:xfrm>
            <a:off x="3181349" y="233858"/>
            <a:ext cx="2394451" cy="646331"/>
          </a:xfrm>
          <a:prstGeom prst="rect">
            <a:avLst/>
          </a:prstGeom>
          <a:noFill/>
        </p:spPr>
        <p:txBody>
          <a:bodyPr wrap="square" rtlCol="0">
            <a:spAutoFit/>
          </a:bodyPr>
          <a:lstStyle/>
          <a:p>
            <a:pPr algn="ctr"/>
            <a:r>
              <a:rPr lang="en-US" b="1" dirty="0"/>
              <a:t>Probabilistic (Bayesian) sensitivity analysis</a:t>
            </a:r>
          </a:p>
        </p:txBody>
      </p:sp>
    </p:spTree>
    <p:extLst>
      <p:ext uri="{BB962C8B-B14F-4D97-AF65-F5344CB8AC3E}">
        <p14:creationId xmlns:p14="http://schemas.microsoft.com/office/powerpoint/2010/main" val="14259243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a:extLst>
              <a:ext uri="{FF2B5EF4-FFF2-40B4-BE49-F238E27FC236}">
                <a16:creationId xmlns:a16="http://schemas.microsoft.com/office/drawing/2014/main" id="{0349163C-B685-4B2D-B910-DBBAA48A5031}"/>
              </a:ext>
            </a:extLst>
          </p:cNvPr>
          <p:cNvSpPr>
            <a:spLocks noChangeArrowheads="1"/>
          </p:cNvSpPr>
          <p:nvPr/>
        </p:nvSpPr>
        <p:spPr bwMode="auto">
          <a:xfrm>
            <a:off x="1143001" y="1135834"/>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350"/>
          </a:p>
        </p:txBody>
      </p:sp>
      <p:pic>
        <p:nvPicPr>
          <p:cNvPr id="4" name="Picture 3" descr="A close up of a device&#10;&#10;Description automatically generated">
            <a:extLst>
              <a:ext uri="{FF2B5EF4-FFF2-40B4-BE49-F238E27FC236}">
                <a16:creationId xmlns:a16="http://schemas.microsoft.com/office/drawing/2014/main" id="{33EDB387-36F4-4C9F-BF74-1B6507A500AB}"/>
              </a:ext>
            </a:extLst>
          </p:cNvPr>
          <p:cNvPicPr>
            <a:picLocks noChangeAspect="1"/>
          </p:cNvPicPr>
          <p:nvPr/>
        </p:nvPicPr>
        <p:blipFill>
          <a:blip r:embed="rId2"/>
          <a:stretch>
            <a:fillRect/>
          </a:stretch>
        </p:blipFill>
        <p:spPr>
          <a:xfrm>
            <a:off x="3806237" y="4225738"/>
            <a:ext cx="1151646" cy="820606"/>
          </a:xfrm>
          <a:prstGeom prst="rect">
            <a:avLst/>
          </a:prstGeom>
        </p:spPr>
      </p:pic>
      <p:grpSp>
        <p:nvGrpSpPr>
          <p:cNvPr id="5" name="Group 3">
            <a:extLst>
              <a:ext uri="{FF2B5EF4-FFF2-40B4-BE49-F238E27FC236}">
                <a16:creationId xmlns:a16="http://schemas.microsoft.com/office/drawing/2014/main" id="{1B14F583-3F7E-4592-BD7B-C19AD75DFC8B}"/>
              </a:ext>
            </a:extLst>
          </p:cNvPr>
          <p:cNvGrpSpPr>
            <a:grpSpLocks noChangeAspect="1"/>
          </p:cNvGrpSpPr>
          <p:nvPr/>
        </p:nvGrpSpPr>
        <p:grpSpPr bwMode="auto">
          <a:xfrm>
            <a:off x="2228850" y="0"/>
            <a:ext cx="4686300" cy="4457700"/>
            <a:chOff x="3420" y="2668"/>
            <a:chExt cx="6150" cy="6017"/>
          </a:xfrm>
        </p:grpSpPr>
        <p:sp>
          <p:nvSpPr>
            <p:cNvPr id="6" name="AutoShape 4">
              <a:extLst>
                <a:ext uri="{FF2B5EF4-FFF2-40B4-BE49-F238E27FC236}">
                  <a16:creationId xmlns:a16="http://schemas.microsoft.com/office/drawing/2014/main" id="{C086918C-FE7D-446D-88D8-B00C04E550A5}"/>
                </a:ext>
              </a:extLst>
            </p:cNvPr>
            <p:cNvSpPr>
              <a:spLocks noChangeAspect="1" noChangeArrowheads="1"/>
            </p:cNvSpPr>
            <p:nvPr/>
          </p:nvSpPr>
          <p:spPr bwMode="auto">
            <a:xfrm>
              <a:off x="3420" y="2668"/>
              <a:ext cx="6150" cy="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 name="Rectangle 5">
              <a:extLst>
                <a:ext uri="{FF2B5EF4-FFF2-40B4-BE49-F238E27FC236}">
                  <a16:creationId xmlns:a16="http://schemas.microsoft.com/office/drawing/2014/main" id="{5319C76D-30FE-400F-8542-37D450AEBC69}"/>
                </a:ext>
              </a:extLst>
            </p:cNvPr>
            <p:cNvSpPr>
              <a:spLocks noChangeArrowheads="1"/>
            </p:cNvSpPr>
            <p:nvPr/>
          </p:nvSpPr>
          <p:spPr bwMode="auto">
            <a:xfrm>
              <a:off x="4274" y="3431"/>
              <a:ext cx="4732" cy="4299"/>
            </a:xfrm>
            <a:prstGeom prst="rect">
              <a:avLst/>
            </a:prstGeom>
            <a:noFill/>
            <a:ln w="7938"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 name="AutoShape 6">
              <a:extLst>
                <a:ext uri="{FF2B5EF4-FFF2-40B4-BE49-F238E27FC236}">
                  <a16:creationId xmlns:a16="http://schemas.microsoft.com/office/drawing/2014/main" id="{C80CFDC0-9542-4A87-9001-6F563378941D}"/>
                </a:ext>
              </a:extLst>
            </p:cNvPr>
            <p:cNvSpPr>
              <a:spLocks noChangeAspect="1" noChangeArrowheads="1"/>
            </p:cNvSpPr>
            <p:nvPr/>
          </p:nvSpPr>
          <p:spPr bwMode="auto">
            <a:xfrm>
              <a:off x="3420" y="3285"/>
              <a:ext cx="5725" cy="5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grpSp>
          <p:nvGrpSpPr>
            <p:cNvPr id="9" name="Group 7">
              <a:extLst>
                <a:ext uri="{FF2B5EF4-FFF2-40B4-BE49-F238E27FC236}">
                  <a16:creationId xmlns:a16="http://schemas.microsoft.com/office/drawing/2014/main" id="{0DB685C4-321A-437A-A731-F5593AFFB345}"/>
                </a:ext>
              </a:extLst>
            </p:cNvPr>
            <p:cNvGrpSpPr>
              <a:grpSpLocks/>
            </p:cNvGrpSpPr>
            <p:nvPr/>
          </p:nvGrpSpPr>
          <p:grpSpPr bwMode="auto">
            <a:xfrm>
              <a:off x="4985" y="4224"/>
              <a:ext cx="3831" cy="2117"/>
              <a:chOff x="751" y="430"/>
              <a:chExt cx="1839" cy="988"/>
            </a:xfrm>
          </p:grpSpPr>
          <p:sp>
            <p:nvSpPr>
              <p:cNvPr id="875" name="Oval 8">
                <a:extLst>
                  <a:ext uri="{FF2B5EF4-FFF2-40B4-BE49-F238E27FC236}">
                    <a16:creationId xmlns:a16="http://schemas.microsoft.com/office/drawing/2014/main" id="{DDC373A2-4CCD-4836-AF77-DAB0510A8421}"/>
                  </a:ext>
                </a:extLst>
              </p:cNvPr>
              <p:cNvSpPr>
                <a:spLocks noChangeArrowheads="1"/>
              </p:cNvSpPr>
              <p:nvPr/>
            </p:nvSpPr>
            <p:spPr bwMode="auto">
              <a:xfrm>
                <a:off x="1860" y="105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76" name="Oval 9">
                <a:extLst>
                  <a:ext uri="{FF2B5EF4-FFF2-40B4-BE49-F238E27FC236}">
                    <a16:creationId xmlns:a16="http://schemas.microsoft.com/office/drawing/2014/main" id="{447D4E4B-0BC6-4969-9A0F-02BA73C1D87B}"/>
                  </a:ext>
                </a:extLst>
              </p:cNvPr>
              <p:cNvSpPr>
                <a:spLocks noChangeArrowheads="1"/>
              </p:cNvSpPr>
              <p:nvPr/>
            </p:nvSpPr>
            <p:spPr bwMode="auto">
              <a:xfrm>
                <a:off x="1630" y="120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77" name="Oval 10">
                <a:extLst>
                  <a:ext uri="{FF2B5EF4-FFF2-40B4-BE49-F238E27FC236}">
                    <a16:creationId xmlns:a16="http://schemas.microsoft.com/office/drawing/2014/main" id="{C997FCDB-FF2D-4404-B32D-6EBE0B5CB79A}"/>
                  </a:ext>
                </a:extLst>
              </p:cNvPr>
              <p:cNvSpPr>
                <a:spLocks noChangeArrowheads="1"/>
              </p:cNvSpPr>
              <p:nvPr/>
            </p:nvSpPr>
            <p:spPr bwMode="auto">
              <a:xfrm>
                <a:off x="1183" y="77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78" name="Oval 11">
                <a:extLst>
                  <a:ext uri="{FF2B5EF4-FFF2-40B4-BE49-F238E27FC236}">
                    <a16:creationId xmlns:a16="http://schemas.microsoft.com/office/drawing/2014/main" id="{4D012CDA-4430-4C07-8637-D4851A72AD2F}"/>
                  </a:ext>
                </a:extLst>
              </p:cNvPr>
              <p:cNvSpPr>
                <a:spLocks noChangeArrowheads="1"/>
              </p:cNvSpPr>
              <p:nvPr/>
            </p:nvSpPr>
            <p:spPr bwMode="auto">
              <a:xfrm>
                <a:off x="1904" y="929"/>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79" name="Oval 12">
                <a:extLst>
                  <a:ext uri="{FF2B5EF4-FFF2-40B4-BE49-F238E27FC236}">
                    <a16:creationId xmlns:a16="http://schemas.microsoft.com/office/drawing/2014/main" id="{2C9D3E67-9692-4D93-8886-F93BFF62F18D}"/>
                  </a:ext>
                </a:extLst>
              </p:cNvPr>
              <p:cNvSpPr>
                <a:spLocks noChangeArrowheads="1"/>
              </p:cNvSpPr>
              <p:nvPr/>
            </p:nvSpPr>
            <p:spPr bwMode="auto">
              <a:xfrm>
                <a:off x="2470" y="141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80" name="Oval 13">
                <a:extLst>
                  <a:ext uri="{FF2B5EF4-FFF2-40B4-BE49-F238E27FC236}">
                    <a16:creationId xmlns:a16="http://schemas.microsoft.com/office/drawing/2014/main" id="{A3BD16F1-5A81-49F8-B525-D156142E0246}"/>
                  </a:ext>
                </a:extLst>
              </p:cNvPr>
              <p:cNvSpPr>
                <a:spLocks noChangeArrowheads="1"/>
              </p:cNvSpPr>
              <p:nvPr/>
            </p:nvSpPr>
            <p:spPr bwMode="auto">
              <a:xfrm>
                <a:off x="1707" y="112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81" name="Oval 14">
                <a:extLst>
                  <a:ext uri="{FF2B5EF4-FFF2-40B4-BE49-F238E27FC236}">
                    <a16:creationId xmlns:a16="http://schemas.microsoft.com/office/drawing/2014/main" id="{EC81FF69-B7A6-400A-BDAD-9AEC254090DA}"/>
                  </a:ext>
                </a:extLst>
              </p:cNvPr>
              <p:cNvSpPr>
                <a:spLocks noChangeArrowheads="1"/>
              </p:cNvSpPr>
              <p:nvPr/>
            </p:nvSpPr>
            <p:spPr bwMode="auto">
              <a:xfrm>
                <a:off x="2004" y="100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82" name="Oval 15">
                <a:extLst>
                  <a:ext uri="{FF2B5EF4-FFF2-40B4-BE49-F238E27FC236}">
                    <a16:creationId xmlns:a16="http://schemas.microsoft.com/office/drawing/2014/main" id="{70D2C07A-3A9A-47DC-9A8B-CC96B6862974}"/>
                  </a:ext>
                </a:extLst>
              </p:cNvPr>
              <p:cNvSpPr>
                <a:spLocks noChangeArrowheads="1"/>
              </p:cNvSpPr>
              <p:nvPr/>
            </p:nvSpPr>
            <p:spPr bwMode="auto">
              <a:xfrm>
                <a:off x="1390" y="1020"/>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83" name="Oval 16">
                <a:extLst>
                  <a:ext uri="{FF2B5EF4-FFF2-40B4-BE49-F238E27FC236}">
                    <a16:creationId xmlns:a16="http://schemas.microsoft.com/office/drawing/2014/main" id="{62EA3666-1C95-497E-A222-0549BAEEDC53}"/>
                  </a:ext>
                </a:extLst>
              </p:cNvPr>
              <p:cNvSpPr>
                <a:spLocks noChangeArrowheads="1"/>
              </p:cNvSpPr>
              <p:nvPr/>
            </p:nvSpPr>
            <p:spPr bwMode="auto">
              <a:xfrm>
                <a:off x="1553" y="60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84" name="Oval 17">
                <a:extLst>
                  <a:ext uri="{FF2B5EF4-FFF2-40B4-BE49-F238E27FC236}">
                    <a16:creationId xmlns:a16="http://schemas.microsoft.com/office/drawing/2014/main" id="{D03F9090-583A-4091-85BD-BFA005DBD38E}"/>
                  </a:ext>
                </a:extLst>
              </p:cNvPr>
              <p:cNvSpPr>
                <a:spLocks noChangeArrowheads="1"/>
              </p:cNvSpPr>
              <p:nvPr/>
            </p:nvSpPr>
            <p:spPr bwMode="auto">
              <a:xfrm>
                <a:off x="1803" y="112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85" name="Oval 18">
                <a:extLst>
                  <a:ext uri="{FF2B5EF4-FFF2-40B4-BE49-F238E27FC236}">
                    <a16:creationId xmlns:a16="http://schemas.microsoft.com/office/drawing/2014/main" id="{34A6881F-2515-4736-B186-9838ED43A72E}"/>
                  </a:ext>
                </a:extLst>
              </p:cNvPr>
              <p:cNvSpPr>
                <a:spLocks noChangeArrowheads="1"/>
              </p:cNvSpPr>
              <p:nvPr/>
            </p:nvSpPr>
            <p:spPr bwMode="auto">
              <a:xfrm>
                <a:off x="1918" y="102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86" name="Oval 19">
                <a:extLst>
                  <a:ext uri="{FF2B5EF4-FFF2-40B4-BE49-F238E27FC236}">
                    <a16:creationId xmlns:a16="http://schemas.microsoft.com/office/drawing/2014/main" id="{3D5C6CBF-3F5B-4767-B5F3-5CC3FBD7B358}"/>
                  </a:ext>
                </a:extLst>
              </p:cNvPr>
              <p:cNvSpPr>
                <a:spLocks noChangeArrowheads="1"/>
              </p:cNvSpPr>
              <p:nvPr/>
            </p:nvSpPr>
            <p:spPr bwMode="auto">
              <a:xfrm>
                <a:off x="1716" y="100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87" name="Oval 20">
                <a:extLst>
                  <a:ext uri="{FF2B5EF4-FFF2-40B4-BE49-F238E27FC236}">
                    <a16:creationId xmlns:a16="http://schemas.microsoft.com/office/drawing/2014/main" id="{72600A8E-76B2-481F-BCA5-11D667C7290B}"/>
                  </a:ext>
                </a:extLst>
              </p:cNvPr>
              <p:cNvSpPr>
                <a:spLocks noChangeArrowheads="1"/>
              </p:cNvSpPr>
              <p:nvPr/>
            </p:nvSpPr>
            <p:spPr bwMode="auto">
              <a:xfrm>
                <a:off x="1908" y="100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88" name="Oval 21">
                <a:extLst>
                  <a:ext uri="{FF2B5EF4-FFF2-40B4-BE49-F238E27FC236}">
                    <a16:creationId xmlns:a16="http://schemas.microsoft.com/office/drawing/2014/main" id="{0F3B61B3-A67F-4E35-9A59-139188E954B7}"/>
                  </a:ext>
                </a:extLst>
              </p:cNvPr>
              <p:cNvSpPr>
                <a:spLocks noChangeArrowheads="1"/>
              </p:cNvSpPr>
              <p:nvPr/>
            </p:nvSpPr>
            <p:spPr bwMode="auto">
              <a:xfrm>
                <a:off x="1539" y="94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89" name="Oval 22">
                <a:extLst>
                  <a:ext uri="{FF2B5EF4-FFF2-40B4-BE49-F238E27FC236}">
                    <a16:creationId xmlns:a16="http://schemas.microsoft.com/office/drawing/2014/main" id="{21D9ACC0-E3F7-4F30-88A5-4B54F877B1A9}"/>
                  </a:ext>
                </a:extLst>
              </p:cNvPr>
              <p:cNvSpPr>
                <a:spLocks noChangeArrowheads="1"/>
              </p:cNvSpPr>
              <p:nvPr/>
            </p:nvSpPr>
            <p:spPr bwMode="auto">
              <a:xfrm>
                <a:off x="1486" y="82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90" name="Oval 23">
                <a:extLst>
                  <a:ext uri="{FF2B5EF4-FFF2-40B4-BE49-F238E27FC236}">
                    <a16:creationId xmlns:a16="http://schemas.microsoft.com/office/drawing/2014/main" id="{0C25D972-6E95-4C41-BE58-2F1266008356}"/>
                  </a:ext>
                </a:extLst>
              </p:cNvPr>
              <p:cNvSpPr>
                <a:spLocks noChangeArrowheads="1"/>
              </p:cNvSpPr>
              <p:nvPr/>
            </p:nvSpPr>
            <p:spPr bwMode="auto">
              <a:xfrm>
                <a:off x="1625" y="112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91" name="Oval 24">
                <a:extLst>
                  <a:ext uri="{FF2B5EF4-FFF2-40B4-BE49-F238E27FC236}">
                    <a16:creationId xmlns:a16="http://schemas.microsoft.com/office/drawing/2014/main" id="{90C75FC2-D430-4D50-81BE-6619F6D6B3AB}"/>
                  </a:ext>
                </a:extLst>
              </p:cNvPr>
              <p:cNvSpPr>
                <a:spLocks noChangeArrowheads="1"/>
              </p:cNvSpPr>
              <p:nvPr/>
            </p:nvSpPr>
            <p:spPr bwMode="auto">
              <a:xfrm>
                <a:off x="2120" y="88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92" name="Oval 25">
                <a:extLst>
                  <a:ext uri="{FF2B5EF4-FFF2-40B4-BE49-F238E27FC236}">
                    <a16:creationId xmlns:a16="http://schemas.microsoft.com/office/drawing/2014/main" id="{6AC4D3A0-7324-48DF-9AC7-6796F09CE355}"/>
                  </a:ext>
                </a:extLst>
              </p:cNvPr>
              <p:cNvSpPr>
                <a:spLocks noChangeArrowheads="1"/>
              </p:cNvSpPr>
              <p:nvPr/>
            </p:nvSpPr>
            <p:spPr bwMode="auto">
              <a:xfrm>
                <a:off x="1692" y="85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93" name="Oval 26">
                <a:extLst>
                  <a:ext uri="{FF2B5EF4-FFF2-40B4-BE49-F238E27FC236}">
                    <a16:creationId xmlns:a16="http://schemas.microsoft.com/office/drawing/2014/main" id="{93B281FD-07BA-4812-B9F6-C2A5FE7E7B3C}"/>
                  </a:ext>
                </a:extLst>
              </p:cNvPr>
              <p:cNvSpPr>
                <a:spLocks noChangeArrowheads="1"/>
              </p:cNvSpPr>
              <p:nvPr/>
            </p:nvSpPr>
            <p:spPr bwMode="auto">
              <a:xfrm>
                <a:off x="1169" y="72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94" name="Oval 27">
                <a:extLst>
                  <a:ext uri="{FF2B5EF4-FFF2-40B4-BE49-F238E27FC236}">
                    <a16:creationId xmlns:a16="http://schemas.microsoft.com/office/drawing/2014/main" id="{0A13C74D-3214-4B85-81B0-D4DDA181920C}"/>
                  </a:ext>
                </a:extLst>
              </p:cNvPr>
              <p:cNvSpPr>
                <a:spLocks noChangeArrowheads="1"/>
              </p:cNvSpPr>
              <p:nvPr/>
            </p:nvSpPr>
            <p:spPr bwMode="auto">
              <a:xfrm>
                <a:off x="1812" y="112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95" name="Oval 28">
                <a:extLst>
                  <a:ext uri="{FF2B5EF4-FFF2-40B4-BE49-F238E27FC236}">
                    <a16:creationId xmlns:a16="http://schemas.microsoft.com/office/drawing/2014/main" id="{8E2BC62D-660F-47B7-B0CD-0D0BD9E3CFA2}"/>
                  </a:ext>
                </a:extLst>
              </p:cNvPr>
              <p:cNvSpPr>
                <a:spLocks noChangeArrowheads="1"/>
              </p:cNvSpPr>
              <p:nvPr/>
            </p:nvSpPr>
            <p:spPr bwMode="auto">
              <a:xfrm>
                <a:off x="1179" y="689"/>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96" name="Oval 29">
                <a:extLst>
                  <a:ext uri="{FF2B5EF4-FFF2-40B4-BE49-F238E27FC236}">
                    <a16:creationId xmlns:a16="http://schemas.microsoft.com/office/drawing/2014/main" id="{37B9A4F8-95F3-4BCA-80CC-228126FEBC63}"/>
                  </a:ext>
                </a:extLst>
              </p:cNvPr>
              <p:cNvSpPr>
                <a:spLocks noChangeArrowheads="1"/>
              </p:cNvSpPr>
              <p:nvPr/>
            </p:nvSpPr>
            <p:spPr bwMode="auto">
              <a:xfrm>
                <a:off x="1404" y="598"/>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97" name="Oval 30">
                <a:extLst>
                  <a:ext uri="{FF2B5EF4-FFF2-40B4-BE49-F238E27FC236}">
                    <a16:creationId xmlns:a16="http://schemas.microsoft.com/office/drawing/2014/main" id="{7BF92827-E242-4A2E-BD88-5FDF4D3C185F}"/>
                  </a:ext>
                </a:extLst>
              </p:cNvPr>
              <p:cNvSpPr>
                <a:spLocks noChangeArrowheads="1"/>
              </p:cNvSpPr>
              <p:nvPr/>
            </p:nvSpPr>
            <p:spPr bwMode="auto">
              <a:xfrm>
                <a:off x="2168" y="113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98" name="Oval 31">
                <a:extLst>
                  <a:ext uri="{FF2B5EF4-FFF2-40B4-BE49-F238E27FC236}">
                    <a16:creationId xmlns:a16="http://schemas.microsoft.com/office/drawing/2014/main" id="{ABC65FD8-F941-481D-AEA9-4DFF11B461E3}"/>
                  </a:ext>
                </a:extLst>
              </p:cNvPr>
              <p:cNvSpPr>
                <a:spLocks noChangeArrowheads="1"/>
              </p:cNvSpPr>
              <p:nvPr/>
            </p:nvSpPr>
            <p:spPr bwMode="auto">
              <a:xfrm>
                <a:off x="1553" y="94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99" name="Oval 32">
                <a:extLst>
                  <a:ext uri="{FF2B5EF4-FFF2-40B4-BE49-F238E27FC236}">
                    <a16:creationId xmlns:a16="http://schemas.microsoft.com/office/drawing/2014/main" id="{23389112-CE83-4CAC-812D-EF5589400561}"/>
                  </a:ext>
                </a:extLst>
              </p:cNvPr>
              <p:cNvSpPr>
                <a:spLocks noChangeArrowheads="1"/>
              </p:cNvSpPr>
              <p:nvPr/>
            </p:nvSpPr>
            <p:spPr bwMode="auto">
              <a:xfrm>
                <a:off x="1366" y="75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00" name="Oval 33">
                <a:extLst>
                  <a:ext uri="{FF2B5EF4-FFF2-40B4-BE49-F238E27FC236}">
                    <a16:creationId xmlns:a16="http://schemas.microsoft.com/office/drawing/2014/main" id="{9B50CB93-A99B-48C7-B562-63CA1F03A950}"/>
                  </a:ext>
                </a:extLst>
              </p:cNvPr>
              <p:cNvSpPr>
                <a:spLocks noChangeArrowheads="1"/>
              </p:cNvSpPr>
              <p:nvPr/>
            </p:nvSpPr>
            <p:spPr bwMode="auto">
              <a:xfrm>
                <a:off x="2024" y="113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01" name="Oval 34">
                <a:extLst>
                  <a:ext uri="{FF2B5EF4-FFF2-40B4-BE49-F238E27FC236}">
                    <a16:creationId xmlns:a16="http://schemas.microsoft.com/office/drawing/2014/main" id="{18DB8AD2-AA9D-4123-9B1A-3617C2344486}"/>
                  </a:ext>
                </a:extLst>
              </p:cNvPr>
              <p:cNvSpPr>
                <a:spLocks noChangeArrowheads="1"/>
              </p:cNvSpPr>
              <p:nvPr/>
            </p:nvSpPr>
            <p:spPr bwMode="auto">
              <a:xfrm>
                <a:off x="1803" y="102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02" name="Oval 35">
                <a:extLst>
                  <a:ext uri="{FF2B5EF4-FFF2-40B4-BE49-F238E27FC236}">
                    <a16:creationId xmlns:a16="http://schemas.microsoft.com/office/drawing/2014/main" id="{3B28F680-F404-4534-8BFE-5DBFC7AB649F}"/>
                  </a:ext>
                </a:extLst>
              </p:cNvPr>
              <p:cNvSpPr>
                <a:spLocks noChangeArrowheads="1"/>
              </p:cNvSpPr>
              <p:nvPr/>
            </p:nvSpPr>
            <p:spPr bwMode="auto">
              <a:xfrm>
                <a:off x="809" y="430"/>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03" name="Oval 36">
                <a:extLst>
                  <a:ext uri="{FF2B5EF4-FFF2-40B4-BE49-F238E27FC236}">
                    <a16:creationId xmlns:a16="http://schemas.microsoft.com/office/drawing/2014/main" id="{4171A257-E161-4E27-B48C-00E15499C9FD}"/>
                  </a:ext>
                </a:extLst>
              </p:cNvPr>
              <p:cNvSpPr>
                <a:spLocks noChangeArrowheads="1"/>
              </p:cNvSpPr>
              <p:nvPr/>
            </p:nvSpPr>
            <p:spPr bwMode="auto">
              <a:xfrm>
                <a:off x="1928" y="957"/>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04" name="Oval 37">
                <a:extLst>
                  <a:ext uri="{FF2B5EF4-FFF2-40B4-BE49-F238E27FC236}">
                    <a16:creationId xmlns:a16="http://schemas.microsoft.com/office/drawing/2014/main" id="{7220879E-9F48-41F5-A137-CCAECACAD63B}"/>
                  </a:ext>
                </a:extLst>
              </p:cNvPr>
              <p:cNvSpPr>
                <a:spLocks noChangeArrowheads="1"/>
              </p:cNvSpPr>
              <p:nvPr/>
            </p:nvSpPr>
            <p:spPr bwMode="auto">
              <a:xfrm>
                <a:off x="1899" y="100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05" name="Oval 38">
                <a:extLst>
                  <a:ext uri="{FF2B5EF4-FFF2-40B4-BE49-F238E27FC236}">
                    <a16:creationId xmlns:a16="http://schemas.microsoft.com/office/drawing/2014/main" id="{F1B686D3-7882-4B97-94FC-4E8C57AF401C}"/>
                  </a:ext>
                </a:extLst>
              </p:cNvPr>
              <p:cNvSpPr>
                <a:spLocks noChangeArrowheads="1"/>
              </p:cNvSpPr>
              <p:nvPr/>
            </p:nvSpPr>
            <p:spPr bwMode="auto">
              <a:xfrm>
                <a:off x="1635" y="89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06" name="Oval 39">
                <a:extLst>
                  <a:ext uri="{FF2B5EF4-FFF2-40B4-BE49-F238E27FC236}">
                    <a16:creationId xmlns:a16="http://schemas.microsoft.com/office/drawing/2014/main" id="{7218CBAC-5A2A-4CD8-93FE-89EC69D25B4F}"/>
                  </a:ext>
                </a:extLst>
              </p:cNvPr>
              <p:cNvSpPr>
                <a:spLocks noChangeArrowheads="1"/>
              </p:cNvSpPr>
              <p:nvPr/>
            </p:nvSpPr>
            <p:spPr bwMode="auto">
              <a:xfrm>
                <a:off x="1995" y="96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07" name="Oval 40">
                <a:extLst>
                  <a:ext uri="{FF2B5EF4-FFF2-40B4-BE49-F238E27FC236}">
                    <a16:creationId xmlns:a16="http://schemas.microsoft.com/office/drawing/2014/main" id="{2615718C-8DE1-4163-AE13-63118436C4A9}"/>
                  </a:ext>
                </a:extLst>
              </p:cNvPr>
              <p:cNvSpPr>
                <a:spLocks noChangeArrowheads="1"/>
              </p:cNvSpPr>
              <p:nvPr/>
            </p:nvSpPr>
            <p:spPr bwMode="auto">
              <a:xfrm>
                <a:off x="1803" y="1044"/>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08" name="Oval 41">
                <a:extLst>
                  <a:ext uri="{FF2B5EF4-FFF2-40B4-BE49-F238E27FC236}">
                    <a16:creationId xmlns:a16="http://schemas.microsoft.com/office/drawing/2014/main" id="{755A4505-63A9-4E9C-99BF-931F04718644}"/>
                  </a:ext>
                </a:extLst>
              </p:cNvPr>
              <p:cNvSpPr>
                <a:spLocks noChangeArrowheads="1"/>
              </p:cNvSpPr>
              <p:nvPr/>
            </p:nvSpPr>
            <p:spPr bwMode="auto">
              <a:xfrm>
                <a:off x="1860" y="105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09" name="Oval 42">
                <a:extLst>
                  <a:ext uri="{FF2B5EF4-FFF2-40B4-BE49-F238E27FC236}">
                    <a16:creationId xmlns:a16="http://schemas.microsoft.com/office/drawing/2014/main" id="{ADBB719A-1A4F-401E-A16E-1CFDC99D5321}"/>
                  </a:ext>
                </a:extLst>
              </p:cNvPr>
              <p:cNvSpPr>
                <a:spLocks noChangeArrowheads="1"/>
              </p:cNvSpPr>
              <p:nvPr/>
            </p:nvSpPr>
            <p:spPr bwMode="auto">
              <a:xfrm>
                <a:off x="1236" y="79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10" name="Oval 43">
                <a:extLst>
                  <a:ext uri="{FF2B5EF4-FFF2-40B4-BE49-F238E27FC236}">
                    <a16:creationId xmlns:a16="http://schemas.microsoft.com/office/drawing/2014/main" id="{FAD3CC0F-4402-4C92-8B73-BF9421706493}"/>
                  </a:ext>
                </a:extLst>
              </p:cNvPr>
              <p:cNvSpPr>
                <a:spLocks noChangeArrowheads="1"/>
              </p:cNvSpPr>
              <p:nvPr/>
            </p:nvSpPr>
            <p:spPr bwMode="auto">
              <a:xfrm>
                <a:off x="1462" y="77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11" name="Oval 44">
                <a:extLst>
                  <a:ext uri="{FF2B5EF4-FFF2-40B4-BE49-F238E27FC236}">
                    <a16:creationId xmlns:a16="http://schemas.microsoft.com/office/drawing/2014/main" id="{677897A0-5E31-433A-A775-CA5DFE9293FB}"/>
                  </a:ext>
                </a:extLst>
              </p:cNvPr>
              <p:cNvSpPr>
                <a:spLocks noChangeArrowheads="1"/>
              </p:cNvSpPr>
              <p:nvPr/>
            </p:nvSpPr>
            <p:spPr bwMode="auto">
              <a:xfrm>
                <a:off x="2355" y="1332"/>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12" name="Oval 45">
                <a:extLst>
                  <a:ext uri="{FF2B5EF4-FFF2-40B4-BE49-F238E27FC236}">
                    <a16:creationId xmlns:a16="http://schemas.microsoft.com/office/drawing/2014/main" id="{6F5F4155-E978-4A2D-921A-FE8F2485D25A}"/>
                  </a:ext>
                </a:extLst>
              </p:cNvPr>
              <p:cNvSpPr>
                <a:spLocks noChangeArrowheads="1"/>
              </p:cNvSpPr>
              <p:nvPr/>
            </p:nvSpPr>
            <p:spPr bwMode="auto">
              <a:xfrm>
                <a:off x="967" y="785"/>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13" name="Oval 46">
                <a:extLst>
                  <a:ext uri="{FF2B5EF4-FFF2-40B4-BE49-F238E27FC236}">
                    <a16:creationId xmlns:a16="http://schemas.microsoft.com/office/drawing/2014/main" id="{CFE5BC3E-4BF2-4E79-9D3E-5A84964F40B4}"/>
                  </a:ext>
                </a:extLst>
              </p:cNvPr>
              <p:cNvSpPr>
                <a:spLocks noChangeArrowheads="1"/>
              </p:cNvSpPr>
              <p:nvPr/>
            </p:nvSpPr>
            <p:spPr bwMode="auto">
              <a:xfrm>
                <a:off x="1668" y="84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14" name="Oval 47">
                <a:extLst>
                  <a:ext uri="{FF2B5EF4-FFF2-40B4-BE49-F238E27FC236}">
                    <a16:creationId xmlns:a16="http://schemas.microsoft.com/office/drawing/2014/main" id="{84801E1F-EA67-4525-8FED-AEE065562CAE}"/>
                  </a:ext>
                </a:extLst>
              </p:cNvPr>
              <p:cNvSpPr>
                <a:spLocks noChangeArrowheads="1"/>
              </p:cNvSpPr>
              <p:nvPr/>
            </p:nvSpPr>
            <p:spPr bwMode="auto">
              <a:xfrm>
                <a:off x="2077" y="1092"/>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15" name="Oval 48">
                <a:extLst>
                  <a:ext uri="{FF2B5EF4-FFF2-40B4-BE49-F238E27FC236}">
                    <a16:creationId xmlns:a16="http://schemas.microsoft.com/office/drawing/2014/main" id="{63B4E21F-AA23-4543-AFD0-8F54BF76EE5C}"/>
                  </a:ext>
                </a:extLst>
              </p:cNvPr>
              <p:cNvSpPr>
                <a:spLocks noChangeArrowheads="1"/>
              </p:cNvSpPr>
              <p:nvPr/>
            </p:nvSpPr>
            <p:spPr bwMode="auto">
              <a:xfrm>
                <a:off x="1803" y="102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16" name="Oval 49">
                <a:extLst>
                  <a:ext uri="{FF2B5EF4-FFF2-40B4-BE49-F238E27FC236}">
                    <a16:creationId xmlns:a16="http://schemas.microsoft.com/office/drawing/2014/main" id="{33EDF21A-ABE5-4BB1-8B10-943FB0D09525}"/>
                  </a:ext>
                </a:extLst>
              </p:cNvPr>
              <p:cNvSpPr>
                <a:spLocks noChangeArrowheads="1"/>
              </p:cNvSpPr>
              <p:nvPr/>
            </p:nvSpPr>
            <p:spPr bwMode="auto">
              <a:xfrm>
                <a:off x="1774" y="116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17" name="Oval 50">
                <a:extLst>
                  <a:ext uri="{FF2B5EF4-FFF2-40B4-BE49-F238E27FC236}">
                    <a16:creationId xmlns:a16="http://schemas.microsoft.com/office/drawing/2014/main" id="{86B4FE79-9746-46FE-B825-CA2629BD6377}"/>
                  </a:ext>
                </a:extLst>
              </p:cNvPr>
              <p:cNvSpPr>
                <a:spLocks noChangeArrowheads="1"/>
              </p:cNvSpPr>
              <p:nvPr/>
            </p:nvSpPr>
            <p:spPr bwMode="auto">
              <a:xfrm>
                <a:off x="1409" y="60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18" name="Oval 51">
                <a:extLst>
                  <a:ext uri="{FF2B5EF4-FFF2-40B4-BE49-F238E27FC236}">
                    <a16:creationId xmlns:a16="http://schemas.microsoft.com/office/drawing/2014/main" id="{DD1F6DE5-27DE-494B-BFDE-A4AC279D2177}"/>
                  </a:ext>
                </a:extLst>
              </p:cNvPr>
              <p:cNvSpPr>
                <a:spLocks noChangeArrowheads="1"/>
              </p:cNvSpPr>
              <p:nvPr/>
            </p:nvSpPr>
            <p:spPr bwMode="auto">
              <a:xfrm>
                <a:off x="1764" y="75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19" name="Oval 52">
                <a:extLst>
                  <a:ext uri="{FF2B5EF4-FFF2-40B4-BE49-F238E27FC236}">
                    <a16:creationId xmlns:a16="http://schemas.microsoft.com/office/drawing/2014/main" id="{9BE20F1D-7275-40D6-BA04-87C57EDFD563}"/>
                  </a:ext>
                </a:extLst>
              </p:cNvPr>
              <p:cNvSpPr>
                <a:spLocks noChangeArrowheads="1"/>
              </p:cNvSpPr>
              <p:nvPr/>
            </p:nvSpPr>
            <p:spPr bwMode="auto">
              <a:xfrm>
                <a:off x="1582" y="100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20" name="Oval 53">
                <a:extLst>
                  <a:ext uri="{FF2B5EF4-FFF2-40B4-BE49-F238E27FC236}">
                    <a16:creationId xmlns:a16="http://schemas.microsoft.com/office/drawing/2014/main" id="{00C0BFF2-0FF7-4F5F-9409-B24E385B40D5}"/>
                  </a:ext>
                </a:extLst>
              </p:cNvPr>
              <p:cNvSpPr>
                <a:spLocks noChangeArrowheads="1"/>
              </p:cNvSpPr>
              <p:nvPr/>
            </p:nvSpPr>
            <p:spPr bwMode="auto">
              <a:xfrm>
                <a:off x="1323" y="98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21" name="Oval 54">
                <a:extLst>
                  <a:ext uri="{FF2B5EF4-FFF2-40B4-BE49-F238E27FC236}">
                    <a16:creationId xmlns:a16="http://schemas.microsoft.com/office/drawing/2014/main" id="{9859EC21-8CDB-4CBC-BC3E-9EBCFDF0C0E7}"/>
                  </a:ext>
                </a:extLst>
              </p:cNvPr>
              <p:cNvSpPr>
                <a:spLocks noChangeArrowheads="1"/>
              </p:cNvSpPr>
              <p:nvPr/>
            </p:nvSpPr>
            <p:spPr bwMode="auto">
              <a:xfrm>
                <a:off x="2091" y="115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22" name="Oval 55">
                <a:extLst>
                  <a:ext uri="{FF2B5EF4-FFF2-40B4-BE49-F238E27FC236}">
                    <a16:creationId xmlns:a16="http://schemas.microsoft.com/office/drawing/2014/main" id="{7AA1FC2D-390C-49E3-A7A6-81D70EF92A79}"/>
                  </a:ext>
                </a:extLst>
              </p:cNvPr>
              <p:cNvSpPr>
                <a:spLocks noChangeArrowheads="1"/>
              </p:cNvSpPr>
              <p:nvPr/>
            </p:nvSpPr>
            <p:spPr bwMode="auto">
              <a:xfrm>
                <a:off x="1371" y="103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23" name="Oval 56">
                <a:extLst>
                  <a:ext uri="{FF2B5EF4-FFF2-40B4-BE49-F238E27FC236}">
                    <a16:creationId xmlns:a16="http://schemas.microsoft.com/office/drawing/2014/main" id="{7D0A4AB1-B578-4EC5-AF4C-0938703426D3}"/>
                  </a:ext>
                </a:extLst>
              </p:cNvPr>
              <p:cNvSpPr>
                <a:spLocks noChangeArrowheads="1"/>
              </p:cNvSpPr>
              <p:nvPr/>
            </p:nvSpPr>
            <p:spPr bwMode="auto">
              <a:xfrm>
                <a:off x="1592" y="1020"/>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24" name="Oval 57">
                <a:extLst>
                  <a:ext uri="{FF2B5EF4-FFF2-40B4-BE49-F238E27FC236}">
                    <a16:creationId xmlns:a16="http://schemas.microsoft.com/office/drawing/2014/main" id="{C3AEF550-9D71-4207-B897-A190A96AB126}"/>
                  </a:ext>
                </a:extLst>
              </p:cNvPr>
              <p:cNvSpPr>
                <a:spLocks noChangeArrowheads="1"/>
              </p:cNvSpPr>
              <p:nvPr/>
            </p:nvSpPr>
            <p:spPr bwMode="auto">
              <a:xfrm>
                <a:off x="2585" y="107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25" name="Oval 58">
                <a:extLst>
                  <a:ext uri="{FF2B5EF4-FFF2-40B4-BE49-F238E27FC236}">
                    <a16:creationId xmlns:a16="http://schemas.microsoft.com/office/drawing/2014/main" id="{A07E1056-A926-4C99-8EBC-5C57740A37CB}"/>
                  </a:ext>
                </a:extLst>
              </p:cNvPr>
              <p:cNvSpPr>
                <a:spLocks noChangeArrowheads="1"/>
              </p:cNvSpPr>
              <p:nvPr/>
            </p:nvSpPr>
            <p:spPr bwMode="auto">
              <a:xfrm>
                <a:off x="2288" y="115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26" name="Oval 59">
                <a:extLst>
                  <a:ext uri="{FF2B5EF4-FFF2-40B4-BE49-F238E27FC236}">
                    <a16:creationId xmlns:a16="http://schemas.microsoft.com/office/drawing/2014/main" id="{E33EDBE2-0FFF-4319-B041-94891A253300}"/>
                  </a:ext>
                </a:extLst>
              </p:cNvPr>
              <p:cNvSpPr>
                <a:spLocks noChangeArrowheads="1"/>
              </p:cNvSpPr>
              <p:nvPr/>
            </p:nvSpPr>
            <p:spPr bwMode="auto">
              <a:xfrm>
                <a:off x="2019" y="95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27" name="Oval 60">
                <a:extLst>
                  <a:ext uri="{FF2B5EF4-FFF2-40B4-BE49-F238E27FC236}">
                    <a16:creationId xmlns:a16="http://schemas.microsoft.com/office/drawing/2014/main" id="{B4EA38CA-1E46-447C-B02D-5624CC786F76}"/>
                  </a:ext>
                </a:extLst>
              </p:cNvPr>
              <p:cNvSpPr>
                <a:spLocks noChangeArrowheads="1"/>
              </p:cNvSpPr>
              <p:nvPr/>
            </p:nvSpPr>
            <p:spPr bwMode="auto">
              <a:xfrm>
                <a:off x="1020" y="77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28" name="Oval 61">
                <a:extLst>
                  <a:ext uri="{FF2B5EF4-FFF2-40B4-BE49-F238E27FC236}">
                    <a16:creationId xmlns:a16="http://schemas.microsoft.com/office/drawing/2014/main" id="{3EEC3EB4-98AB-4818-8C37-9B8D35B8A5A3}"/>
                  </a:ext>
                </a:extLst>
              </p:cNvPr>
              <p:cNvSpPr>
                <a:spLocks noChangeArrowheads="1"/>
              </p:cNvSpPr>
              <p:nvPr/>
            </p:nvSpPr>
            <p:spPr bwMode="auto">
              <a:xfrm>
                <a:off x="1443" y="73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29" name="Oval 62">
                <a:extLst>
                  <a:ext uri="{FF2B5EF4-FFF2-40B4-BE49-F238E27FC236}">
                    <a16:creationId xmlns:a16="http://schemas.microsoft.com/office/drawing/2014/main" id="{D98761CA-8337-4D9D-ABD3-02CB6C93C187}"/>
                  </a:ext>
                </a:extLst>
              </p:cNvPr>
              <p:cNvSpPr>
                <a:spLocks noChangeArrowheads="1"/>
              </p:cNvSpPr>
              <p:nvPr/>
            </p:nvSpPr>
            <p:spPr bwMode="auto">
              <a:xfrm>
                <a:off x="1812" y="857"/>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30" name="Oval 63">
                <a:extLst>
                  <a:ext uri="{FF2B5EF4-FFF2-40B4-BE49-F238E27FC236}">
                    <a16:creationId xmlns:a16="http://schemas.microsoft.com/office/drawing/2014/main" id="{A0A8529D-F177-48D7-9255-72FD2A78D33B}"/>
                  </a:ext>
                </a:extLst>
              </p:cNvPr>
              <p:cNvSpPr>
                <a:spLocks noChangeArrowheads="1"/>
              </p:cNvSpPr>
              <p:nvPr/>
            </p:nvSpPr>
            <p:spPr bwMode="auto">
              <a:xfrm>
                <a:off x="2221" y="1260"/>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31" name="Oval 64">
                <a:extLst>
                  <a:ext uri="{FF2B5EF4-FFF2-40B4-BE49-F238E27FC236}">
                    <a16:creationId xmlns:a16="http://schemas.microsoft.com/office/drawing/2014/main" id="{3A10C694-09F8-445C-8C9B-87B67580B15B}"/>
                  </a:ext>
                </a:extLst>
              </p:cNvPr>
              <p:cNvSpPr>
                <a:spLocks noChangeArrowheads="1"/>
              </p:cNvSpPr>
              <p:nvPr/>
            </p:nvSpPr>
            <p:spPr bwMode="auto">
              <a:xfrm>
                <a:off x="1222" y="58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32" name="Oval 65">
                <a:extLst>
                  <a:ext uri="{FF2B5EF4-FFF2-40B4-BE49-F238E27FC236}">
                    <a16:creationId xmlns:a16="http://schemas.microsoft.com/office/drawing/2014/main" id="{30813E2C-E8A6-4736-ABA4-B01DD37318F8}"/>
                  </a:ext>
                </a:extLst>
              </p:cNvPr>
              <p:cNvSpPr>
                <a:spLocks noChangeArrowheads="1"/>
              </p:cNvSpPr>
              <p:nvPr/>
            </p:nvSpPr>
            <p:spPr bwMode="auto">
              <a:xfrm>
                <a:off x="1784" y="1164"/>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33" name="Oval 66">
                <a:extLst>
                  <a:ext uri="{FF2B5EF4-FFF2-40B4-BE49-F238E27FC236}">
                    <a16:creationId xmlns:a16="http://schemas.microsoft.com/office/drawing/2014/main" id="{1FDDE82A-3D91-47E4-84E3-6A809FCE80F8}"/>
                  </a:ext>
                </a:extLst>
              </p:cNvPr>
              <p:cNvSpPr>
                <a:spLocks noChangeArrowheads="1"/>
              </p:cNvSpPr>
              <p:nvPr/>
            </p:nvSpPr>
            <p:spPr bwMode="auto">
              <a:xfrm>
                <a:off x="1452" y="91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34" name="Oval 67">
                <a:extLst>
                  <a:ext uri="{FF2B5EF4-FFF2-40B4-BE49-F238E27FC236}">
                    <a16:creationId xmlns:a16="http://schemas.microsoft.com/office/drawing/2014/main" id="{BE95024C-0AAA-452E-B841-24082000B729}"/>
                  </a:ext>
                </a:extLst>
              </p:cNvPr>
              <p:cNvSpPr>
                <a:spLocks noChangeArrowheads="1"/>
              </p:cNvSpPr>
              <p:nvPr/>
            </p:nvSpPr>
            <p:spPr bwMode="auto">
              <a:xfrm>
                <a:off x="2235" y="99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35" name="Oval 68">
                <a:extLst>
                  <a:ext uri="{FF2B5EF4-FFF2-40B4-BE49-F238E27FC236}">
                    <a16:creationId xmlns:a16="http://schemas.microsoft.com/office/drawing/2014/main" id="{A57D584B-3BE0-423F-BB10-B6BE2BB3C930}"/>
                  </a:ext>
                </a:extLst>
              </p:cNvPr>
              <p:cNvSpPr>
                <a:spLocks noChangeArrowheads="1"/>
              </p:cNvSpPr>
              <p:nvPr/>
            </p:nvSpPr>
            <p:spPr bwMode="auto">
              <a:xfrm>
                <a:off x="1347" y="82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36" name="Oval 69">
                <a:extLst>
                  <a:ext uri="{FF2B5EF4-FFF2-40B4-BE49-F238E27FC236}">
                    <a16:creationId xmlns:a16="http://schemas.microsoft.com/office/drawing/2014/main" id="{8F8D083A-350D-464C-A726-D7DBEF23B078}"/>
                  </a:ext>
                </a:extLst>
              </p:cNvPr>
              <p:cNvSpPr>
                <a:spLocks noChangeArrowheads="1"/>
              </p:cNvSpPr>
              <p:nvPr/>
            </p:nvSpPr>
            <p:spPr bwMode="auto">
              <a:xfrm>
                <a:off x="2009" y="105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37" name="Oval 70">
                <a:extLst>
                  <a:ext uri="{FF2B5EF4-FFF2-40B4-BE49-F238E27FC236}">
                    <a16:creationId xmlns:a16="http://schemas.microsoft.com/office/drawing/2014/main" id="{BD757E36-50E3-420D-B1D1-78500C8674F5}"/>
                  </a:ext>
                </a:extLst>
              </p:cNvPr>
              <p:cNvSpPr>
                <a:spLocks noChangeArrowheads="1"/>
              </p:cNvSpPr>
              <p:nvPr/>
            </p:nvSpPr>
            <p:spPr bwMode="auto">
              <a:xfrm>
                <a:off x="852" y="44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38" name="Oval 71">
                <a:extLst>
                  <a:ext uri="{FF2B5EF4-FFF2-40B4-BE49-F238E27FC236}">
                    <a16:creationId xmlns:a16="http://schemas.microsoft.com/office/drawing/2014/main" id="{DD40E248-61F9-456F-9BC7-451A0723132D}"/>
                  </a:ext>
                </a:extLst>
              </p:cNvPr>
              <p:cNvSpPr>
                <a:spLocks noChangeArrowheads="1"/>
              </p:cNvSpPr>
              <p:nvPr/>
            </p:nvSpPr>
            <p:spPr bwMode="auto">
              <a:xfrm>
                <a:off x="1803" y="1068"/>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39" name="Oval 72">
                <a:extLst>
                  <a:ext uri="{FF2B5EF4-FFF2-40B4-BE49-F238E27FC236}">
                    <a16:creationId xmlns:a16="http://schemas.microsoft.com/office/drawing/2014/main" id="{CA78B59B-E14F-4362-9506-ABCA9B72F831}"/>
                  </a:ext>
                </a:extLst>
              </p:cNvPr>
              <p:cNvSpPr>
                <a:spLocks noChangeArrowheads="1"/>
              </p:cNvSpPr>
              <p:nvPr/>
            </p:nvSpPr>
            <p:spPr bwMode="auto">
              <a:xfrm>
                <a:off x="2057" y="100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40" name="Oval 73">
                <a:extLst>
                  <a:ext uri="{FF2B5EF4-FFF2-40B4-BE49-F238E27FC236}">
                    <a16:creationId xmlns:a16="http://schemas.microsoft.com/office/drawing/2014/main" id="{9D20E336-6658-4C5A-A836-CBA1C247802C}"/>
                  </a:ext>
                </a:extLst>
              </p:cNvPr>
              <p:cNvSpPr>
                <a:spLocks noChangeArrowheads="1"/>
              </p:cNvSpPr>
              <p:nvPr/>
            </p:nvSpPr>
            <p:spPr bwMode="auto">
              <a:xfrm>
                <a:off x="1716" y="96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41" name="Oval 74">
                <a:extLst>
                  <a:ext uri="{FF2B5EF4-FFF2-40B4-BE49-F238E27FC236}">
                    <a16:creationId xmlns:a16="http://schemas.microsoft.com/office/drawing/2014/main" id="{7BA8AC60-3FF8-415A-A496-F3F8149318BB}"/>
                  </a:ext>
                </a:extLst>
              </p:cNvPr>
              <p:cNvSpPr>
                <a:spLocks noChangeArrowheads="1"/>
              </p:cNvSpPr>
              <p:nvPr/>
            </p:nvSpPr>
            <p:spPr bwMode="auto">
              <a:xfrm>
                <a:off x="1683" y="109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42" name="Oval 75">
                <a:extLst>
                  <a:ext uri="{FF2B5EF4-FFF2-40B4-BE49-F238E27FC236}">
                    <a16:creationId xmlns:a16="http://schemas.microsoft.com/office/drawing/2014/main" id="{4E97795D-7C1B-4FB6-8EC9-16F2BB71A479}"/>
                  </a:ext>
                </a:extLst>
              </p:cNvPr>
              <p:cNvSpPr>
                <a:spLocks noChangeArrowheads="1"/>
              </p:cNvSpPr>
              <p:nvPr/>
            </p:nvSpPr>
            <p:spPr bwMode="auto">
              <a:xfrm>
                <a:off x="1496" y="1173"/>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43" name="Oval 76">
                <a:extLst>
                  <a:ext uri="{FF2B5EF4-FFF2-40B4-BE49-F238E27FC236}">
                    <a16:creationId xmlns:a16="http://schemas.microsoft.com/office/drawing/2014/main" id="{B5B24799-4356-451C-81B4-D87F7B934F79}"/>
                  </a:ext>
                </a:extLst>
              </p:cNvPr>
              <p:cNvSpPr>
                <a:spLocks noChangeArrowheads="1"/>
              </p:cNvSpPr>
              <p:nvPr/>
            </p:nvSpPr>
            <p:spPr bwMode="auto">
              <a:xfrm>
                <a:off x="1664" y="115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44" name="Oval 77">
                <a:extLst>
                  <a:ext uri="{FF2B5EF4-FFF2-40B4-BE49-F238E27FC236}">
                    <a16:creationId xmlns:a16="http://schemas.microsoft.com/office/drawing/2014/main" id="{742B869E-ED7B-4584-91F8-C996CD9EF8AD}"/>
                  </a:ext>
                </a:extLst>
              </p:cNvPr>
              <p:cNvSpPr>
                <a:spLocks noChangeArrowheads="1"/>
              </p:cNvSpPr>
              <p:nvPr/>
            </p:nvSpPr>
            <p:spPr bwMode="auto">
              <a:xfrm>
                <a:off x="852" y="99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45" name="Oval 78">
                <a:extLst>
                  <a:ext uri="{FF2B5EF4-FFF2-40B4-BE49-F238E27FC236}">
                    <a16:creationId xmlns:a16="http://schemas.microsoft.com/office/drawing/2014/main" id="{1096EBB9-AC91-4917-9CBF-C736CC451528}"/>
                  </a:ext>
                </a:extLst>
              </p:cNvPr>
              <p:cNvSpPr>
                <a:spLocks noChangeArrowheads="1"/>
              </p:cNvSpPr>
              <p:nvPr/>
            </p:nvSpPr>
            <p:spPr bwMode="auto">
              <a:xfrm>
                <a:off x="2029" y="1044"/>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46" name="Oval 79">
                <a:extLst>
                  <a:ext uri="{FF2B5EF4-FFF2-40B4-BE49-F238E27FC236}">
                    <a16:creationId xmlns:a16="http://schemas.microsoft.com/office/drawing/2014/main" id="{D628D4CB-E671-4017-BFAA-357F9F09EB64}"/>
                  </a:ext>
                </a:extLst>
              </p:cNvPr>
              <p:cNvSpPr>
                <a:spLocks noChangeArrowheads="1"/>
              </p:cNvSpPr>
              <p:nvPr/>
            </p:nvSpPr>
            <p:spPr bwMode="auto">
              <a:xfrm>
                <a:off x="1976" y="1154"/>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47" name="Oval 80">
                <a:extLst>
                  <a:ext uri="{FF2B5EF4-FFF2-40B4-BE49-F238E27FC236}">
                    <a16:creationId xmlns:a16="http://schemas.microsoft.com/office/drawing/2014/main" id="{B39F5D03-CF41-4C4F-A270-42AFC4FA8624}"/>
                  </a:ext>
                </a:extLst>
              </p:cNvPr>
              <p:cNvSpPr>
                <a:spLocks noChangeArrowheads="1"/>
              </p:cNvSpPr>
              <p:nvPr/>
            </p:nvSpPr>
            <p:spPr bwMode="auto">
              <a:xfrm>
                <a:off x="1880" y="126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48" name="Oval 81">
                <a:extLst>
                  <a:ext uri="{FF2B5EF4-FFF2-40B4-BE49-F238E27FC236}">
                    <a16:creationId xmlns:a16="http://schemas.microsoft.com/office/drawing/2014/main" id="{C11D5572-DF41-4DB8-BA93-2BC04C207151}"/>
                  </a:ext>
                </a:extLst>
              </p:cNvPr>
              <p:cNvSpPr>
                <a:spLocks noChangeArrowheads="1"/>
              </p:cNvSpPr>
              <p:nvPr/>
            </p:nvSpPr>
            <p:spPr bwMode="auto">
              <a:xfrm>
                <a:off x="1596" y="103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49" name="Oval 82">
                <a:extLst>
                  <a:ext uri="{FF2B5EF4-FFF2-40B4-BE49-F238E27FC236}">
                    <a16:creationId xmlns:a16="http://schemas.microsoft.com/office/drawing/2014/main" id="{700FD33D-9C0C-482B-AA24-0C503897BC84}"/>
                  </a:ext>
                </a:extLst>
              </p:cNvPr>
              <p:cNvSpPr>
                <a:spLocks noChangeArrowheads="1"/>
              </p:cNvSpPr>
              <p:nvPr/>
            </p:nvSpPr>
            <p:spPr bwMode="auto">
              <a:xfrm>
                <a:off x="1323" y="73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50" name="Oval 83">
                <a:extLst>
                  <a:ext uri="{FF2B5EF4-FFF2-40B4-BE49-F238E27FC236}">
                    <a16:creationId xmlns:a16="http://schemas.microsoft.com/office/drawing/2014/main" id="{50695050-70AA-406F-B5C5-F770C2CBFADA}"/>
                  </a:ext>
                </a:extLst>
              </p:cNvPr>
              <p:cNvSpPr>
                <a:spLocks noChangeArrowheads="1"/>
              </p:cNvSpPr>
              <p:nvPr/>
            </p:nvSpPr>
            <p:spPr bwMode="auto">
              <a:xfrm>
                <a:off x="1712" y="746"/>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51" name="Oval 84">
                <a:extLst>
                  <a:ext uri="{FF2B5EF4-FFF2-40B4-BE49-F238E27FC236}">
                    <a16:creationId xmlns:a16="http://schemas.microsoft.com/office/drawing/2014/main" id="{B227D77B-6ADA-45B7-88DA-8001C41E0209}"/>
                  </a:ext>
                </a:extLst>
              </p:cNvPr>
              <p:cNvSpPr>
                <a:spLocks noChangeArrowheads="1"/>
              </p:cNvSpPr>
              <p:nvPr/>
            </p:nvSpPr>
            <p:spPr bwMode="auto">
              <a:xfrm>
                <a:off x="2197" y="948"/>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52" name="Oval 85">
                <a:extLst>
                  <a:ext uri="{FF2B5EF4-FFF2-40B4-BE49-F238E27FC236}">
                    <a16:creationId xmlns:a16="http://schemas.microsoft.com/office/drawing/2014/main" id="{87722C5C-427F-4FDC-9E2A-2B976DBA84F4}"/>
                  </a:ext>
                </a:extLst>
              </p:cNvPr>
              <p:cNvSpPr>
                <a:spLocks noChangeArrowheads="1"/>
              </p:cNvSpPr>
              <p:nvPr/>
            </p:nvSpPr>
            <p:spPr bwMode="auto">
              <a:xfrm>
                <a:off x="1947" y="100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53" name="Oval 86">
                <a:extLst>
                  <a:ext uri="{FF2B5EF4-FFF2-40B4-BE49-F238E27FC236}">
                    <a16:creationId xmlns:a16="http://schemas.microsoft.com/office/drawing/2014/main" id="{0512B56D-B7C5-4E08-9764-C223E1F811B8}"/>
                  </a:ext>
                </a:extLst>
              </p:cNvPr>
              <p:cNvSpPr>
                <a:spLocks noChangeArrowheads="1"/>
              </p:cNvSpPr>
              <p:nvPr/>
            </p:nvSpPr>
            <p:spPr bwMode="auto">
              <a:xfrm>
                <a:off x="1937" y="1020"/>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54" name="Oval 87">
                <a:extLst>
                  <a:ext uri="{FF2B5EF4-FFF2-40B4-BE49-F238E27FC236}">
                    <a16:creationId xmlns:a16="http://schemas.microsoft.com/office/drawing/2014/main" id="{E63FE070-6938-4F96-99D1-6953F763723F}"/>
                  </a:ext>
                </a:extLst>
              </p:cNvPr>
              <p:cNvSpPr>
                <a:spLocks noChangeArrowheads="1"/>
              </p:cNvSpPr>
              <p:nvPr/>
            </p:nvSpPr>
            <p:spPr bwMode="auto">
              <a:xfrm>
                <a:off x="1649" y="785"/>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55" name="Oval 88">
                <a:extLst>
                  <a:ext uri="{FF2B5EF4-FFF2-40B4-BE49-F238E27FC236}">
                    <a16:creationId xmlns:a16="http://schemas.microsoft.com/office/drawing/2014/main" id="{BDC0111E-12BF-4B0E-839E-E6996FE457B4}"/>
                  </a:ext>
                </a:extLst>
              </p:cNvPr>
              <p:cNvSpPr>
                <a:spLocks noChangeArrowheads="1"/>
              </p:cNvSpPr>
              <p:nvPr/>
            </p:nvSpPr>
            <p:spPr bwMode="auto">
              <a:xfrm>
                <a:off x="1222" y="809"/>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56" name="Oval 89">
                <a:extLst>
                  <a:ext uri="{FF2B5EF4-FFF2-40B4-BE49-F238E27FC236}">
                    <a16:creationId xmlns:a16="http://schemas.microsoft.com/office/drawing/2014/main" id="{A7296F85-D0ED-4D88-B599-6D1BD0EEC930}"/>
                  </a:ext>
                </a:extLst>
              </p:cNvPr>
              <p:cNvSpPr>
                <a:spLocks noChangeArrowheads="1"/>
              </p:cNvSpPr>
              <p:nvPr/>
            </p:nvSpPr>
            <p:spPr bwMode="auto">
              <a:xfrm>
                <a:off x="1678" y="109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57" name="Oval 90">
                <a:extLst>
                  <a:ext uri="{FF2B5EF4-FFF2-40B4-BE49-F238E27FC236}">
                    <a16:creationId xmlns:a16="http://schemas.microsoft.com/office/drawing/2014/main" id="{EFBD24EF-2FBD-4BA8-9268-F7FA7AF02A61}"/>
                  </a:ext>
                </a:extLst>
              </p:cNvPr>
              <p:cNvSpPr>
                <a:spLocks noChangeArrowheads="1"/>
              </p:cNvSpPr>
              <p:nvPr/>
            </p:nvSpPr>
            <p:spPr bwMode="auto">
              <a:xfrm>
                <a:off x="1904" y="1053"/>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58" name="Oval 91">
                <a:extLst>
                  <a:ext uri="{FF2B5EF4-FFF2-40B4-BE49-F238E27FC236}">
                    <a16:creationId xmlns:a16="http://schemas.microsoft.com/office/drawing/2014/main" id="{B86890F0-D5DB-41F0-AC0B-B09E4C23A9C2}"/>
                  </a:ext>
                </a:extLst>
              </p:cNvPr>
              <p:cNvSpPr>
                <a:spLocks noChangeArrowheads="1"/>
              </p:cNvSpPr>
              <p:nvPr/>
            </p:nvSpPr>
            <p:spPr bwMode="auto">
              <a:xfrm>
                <a:off x="2182" y="90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59" name="Oval 92">
                <a:extLst>
                  <a:ext uri="{FF2B5EF4-FFF2-40B4-BE49-F238E27FC236}">
                    <a16:creationId xmlns:a16="http://schemas.microsoft.com/office/drawing/2014/main" id="{62F4E311-36CA-4B5D-9F38-7D8B75E41F51}"/>
                  </a:ext>
                </a:extLst>
              </p:cNvPr>
              <p:cNvSpPr>
                <a:spLocks noChangeArrowheads="1"/>
              </p:cNvSpPr>
              <p:nvPr/>
            </p:nvSpPr>
            <p:spPr bwMode="auto">
              <a:xfrm>
                <a:off x="1726" y="96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60" name="Oval 93">
                <a:extLst>
                  <a:ext uri="{FF2B5EF4-FFF2-40B4-BE49-F238E27FC236}">
                    <a16:creationId xmlns:a16="http://schemas.microsoft.com/office/drawing/2014/main" id="{C6F2FE6D-587F-46D5-83E0-39F7D730D394}"/>
                  </a:ext>
                </a:extLst>
              </p:cNvPr>
              <p:cNvSpPr>
                <a:spLocks noChangeArrowheads="1"/>
              </p:cNvSpPr>
              <p:nvPr/>
            </p:nvSpPr>
            <p:spPr bwMode="auto">
              <a:xfrm>
                <a:off x="1280" y="746"/>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61" name="Oval 94">
                <a:extLst>
                  <a:ext uri="{FF2B5EF4-FFF2-40B4-BE49-F238E27FC236}">
                    <a16:creationId xmlns:a16="http://schemas.microsoft.com/office/drawing/2014/main" id="{FEA57174-4D68-4371-AD61-A13FF344F05E}"/>
                  </a:ext>
                </a:extLst>
              </p:cNvPr>
              <p:cNvSpPr>
                <a:spLocks noChangeArrowheads="1"/>
              </p:cNvSpPr>
              <p:nvPr/>
            </p:nvSpPr>
            <p:spPr bwMode="auto">
              <a:xfrm>
                <a:off x="2417" y="114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62" name="Oval 95">
                <a:extLst>
                  <a:ext uri="{FF2B5EF4-FFF2-40B4-BE49-F238E27FC236}">
                    <a16:creationId xmlns:a16="http://schemas.microsoft.com/office/drawing/2014/main" id="{984E73C8-3F4A-40BA-A167-B77F0828E208}"/>
                  </a:ext>
                </a:extLst>
              </p:cNvPr>
              <p:cNvSpPr>
                <a:spLocks noChangeArrowheads="1"/>
              </p:cNvSpPr>
              <p:nvPr/>
            </p:nvSpPr>
            <p:spPr bwMode="auto">
              <a:xfrm>
                <a:off x="1899" y="100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63" name="Oval 96">
                <a:extLst>
                  <a:ext uri="{FF2B5EF4-FFF2-40B4-BE49-F238E27FC236}">
                    <a16:creationId xmlns:a16="http://schemas.microsoft.com/office/drawing/2014/main" id="{C9A44E88-F4A6-4F56-84D5-BBE85CA1EEFA}"/>
                  </a:ext>
                </a:extLst>
              </p:cNvPr>
              <p:cNvSpPr>
                <a:spLocks noChangeArrowheads="1"/>
              </p:cNvSpPr>
              <p:nvPr/>
            </p:nvSpPr>
            <p:spPr bwMode="auto">
              <a:xfrm>
                <a:off x="1275" y="54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64" name="Oval 97">
                <a:extLst>
                  <a:ext uri="{FF2B5EF4-FFF2-40B4-BE49-F238E27FC236}">
                    <a16:creationId xmlns:a16="http://schemas.microsoft.com/office/drawing/2014/main" id="{CF1D6A9E-3D33-45EC-A769-0732C9B28FEF}"/>
                  </a:ext>
                </a:extLst>
              </p:cNvPr>
              <p:cNvSpPr>
                <a:spLocks noChangeArrowheads="1"/>
              </p:cNvSpPr>
              <p:nvPr/>
            </p:nvSpPr>
            <p:spPr bwMode="auto">
              <a:xfrm>
                <a:off x="1587" y="92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65" name="Oval 98">
                <a:extLst>
                  <a:ext uri="{FF2B5EF4-FFF2-40B4-BE49-F238E27FC236}">
                    <a16:creationId xmlns:a16="http://schemas.microsoft.com/office/drawing/2014/main" id="{96D75103-7344-4A0C-A167-CFAB69EE2743}"/>
                  </a:ext>
                </a:extLst>
              </p:cNvPr>
              <p:cNvSpPr>
                <a:spLocks noChangeArrowheads="1"/>
              </p:cNvSpPr>
              <p:nvPr/>
            </p:nvSpPr>
            <p:spPr bwMode="auto">
              <a:xfrm>
                <a:off x="2038" y="1116"/>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66" name="Oval 99">
                <a:extLst>
                  <a:ext uri="{FF2B5EF4-FFF2-40B4-BE49-F238E27FC236}">
                    <a16:creationId xmlns:a16="http://schemas.microsoft.com/office/drawing/2014/main" id="{8DD30565-9A75-4B20-81B1-7E419C4AB37B}"/>
                  </a:ext>
                </a:extLst>
              </p:cNvPr>
              <p:cNvSpPr>
                <a:spLocks noChangeArrowheads="1"/>
              </p:cNvSpPr>
              <p:nvPr/>
            </p:nvSpPr>
            <p:spPr bwMode="auto">
              <a:xfrm>
                <a:off x="1668" y="118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67" name="Oval 100">
                <a:extLst>
                  <a:ext uri="{FF2B5EF4-FFF2-40B4-BE49-F238E27FC236}">
                    <a16:creationId xmlns:a16="http://schemas.microsoft.com/office/drawing/2014/main" id="{64C142EC-0E5E-46E2-9D3B-274934A099A3}"/>
                  </a:ext>
                </a:extLst>
              </p:cNvPr>
              <p:cNvSpPr>
                <a:spLocks noChangeArrowheads="1"/>
              </p:cNvSpPr>
              <p:nvPr/>
            </p:nvSpPr>
            <p:spPr bwMode="auto">
              <a:xfrm>
                <a:off x="1654" y="81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68" name="Oval 101">
                <a:extLst>
                  <a:ext uri="{FF2B5EF4-FFF2-40B4-BE49-F238E27FC236}">
                    <a16:creationId xmlns:a16="http://schemas.microsoft.com/office/drawing/2014/main" id="{DCF281EF-7C4F-42B3-987A-23233C361388}"/>
                  </a:ext>
                </a:extLst>
              </p:cNvPr>
              <p:cNvSpPr>
                <a:spLocks noChangeArrowheads="1"/>
              </p:cNvSpPr>
              <p:nvPr/>
            </p:nvSpPr>
            <p:spPr bwMode="auto">
              <a:xfrm>
                <a:off x="1529" y="98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69" name="Oval 102">
                <a:extLst>
                  <a:ext uri="{FF2B5EF4-FFF2-40B4-BE49-F238E27FC236}">
                    <a16:creationId xmlns:a16="http://schemas.microsoft.com/office/drawing/2014/main" id="{19507E0C-8BD4-4F5C-8026-B2353EF2CF9D}"/>
                  </a:ext>
                </a:extLst>
              </p:cNvPr>
              <p:cNvSpPr>
                <a:spLocks noChangeArrowheads="1"/>
              </p:cNvSpPr>
              <p:nvPr/>
            </p:nvSpPr>
            <p:spPr bwMode="auto">
              <a:xfrm>
                <a:off x="905" y="502"/>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70" name="Oval 103">
                <a:extLst>
                  <a:ext uri="{FF2B5EF4-FFF2-40B4-BE49-F238E27FC236}">
                    <a16:creationId xmlns:a16="http://schemas.microsoft.com/office/drawing/2014/main" id="{54AB18C2-BBDE-427A-B8FC-2F314F068B75}"/>
                  </a:ext>
                </a:extLst>
              </p:cNvPr>
              <p:cNvSpPr>
                <a:spLocks noChangeArrowheads="1"/>
              </p:cNvSpPr>
              <p:nvPr/>
            </p:nvSpPr>
            <p:spPr bwMode="auto">
              <a:xfrm>
                <a:off x="1491" y="833"/>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71" name="Oval 104">
                <a:extLst>
                  <a:ext uri="{FF2B5EF4-FFF2-40B4-BE49-F238E27FC236}">
                    <a16:creationId xmlns:a16="http://schemas.microsoft.com/office/drawing/2014/main" id="{EC38A078-E981-4788-B2D9-30A5A1F1D9DA}"/>
                  </a:ext>
                </a:extLst>
              </p:cNvPr>
              <p:cNvSpPr>
                <a:spLocks noChangeArrowheads="1"/>
              </p:cNvSpPr>
              <p:nvPr/>
            </p:nvSpPr>
            <p:spPr bwMode="auto">
              <a:xfrm>
                <a:off x="1462" y="929"/>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72" name="Oval 105">
                <a:extLst>
                  <a:ext uri="{FF2B5EF4-FFF2-40B4-BE49-F238E27FC236}">
                    <a16:creationId xmlns:a16="http://schemas.microsoft.com/office/drawing/2014/main" id="{A84D04CC-2BA3-495F-8B10-CEB27262F62E}"/>
                  </a:ext>
                </a:extLst>
              </p:cNvPr>
              <p:cNvSpPr>
                <a:spLocks noChangeArrowheads="1"/>
              </p:cNvSpPr>
              <p:nvPr/>
            </p:nvSpPr>
            <p:spPr bwMode="auto">
              <a:xfrm>
                <a:off x="1260" y="48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73" name="Oval 106">
                <a:extLst>
                  <a:ext uri="{FF2B5EF4-FFF2-40B4-BE49-F238E27FC236}">
                    <a16:creationId xmlns:a16="http://schemas.microsoft.com/office/drawing/2014/main" id="{C579407D-41F0-46BE-9B83-945861C8DA32}"/>
                  </a:ext>
                </a:extLst>
              </p:cNvPr>
              <p:cNvSpPr>
                <a:spLocks noChangeArrowheads="1"/>
              </p:cNvSpPr>
              <p:nvPr/>
            </p:nvSpPr>
            <p:spPr bwMode="auto">
              <a:xfrm>
                <a:off x="1846" y="89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74" name="Oval 107">
                <a:extLst>
                  <a:ext uri="{FF2B5EF4-FFF2-40B4-BE49-F238E27FC236}">
                    <a16:creationId xmlns:a16="http://schemas.microsoft.com/office/drawing/2014/main" id="{2DF5FC47-1E4C-41CF-946C-96C834E6D6F4}"/>
                  </a:ext>
                </a:extLst>
              </p:cNvPr>
              <p:cNvSpPr>
                <a:spLocks noChangeArrowheads="1"/>
              </p:cNvSpPr>
              <p:nvPr/>
            </p:nvSpPr>
            <p:spPr bwMode="auto">
              <a:xfrm>
                <a:off x="1073" y="67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75" name="Oval 108">
                <a:extLst>
                  <a:ext uri="{FF2B5EF4-FFF2-40B4-BE49-F238E27FC236}">
                    <a16:creationId xmlns:a16="http://schemas.microsoft.com/office/drawing/2014/main" id="{5F3D23B3-4360-4725-82E9-AD214564F7C0}"/>
                  </a:ext>
                </a:extLst>
              </p:cNvPr>
              <p:cNvSpPr>
                <a:spLocks noChangeArrowheads="1"/>
              </p:cNvSpPr>
              <p:nvPr/>
            </p:nvSpPr>
            <p:spPr bwMode="auto">
              <a:xfrm>
                <a:off x="1510" y="86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76" name="Oval 109">
                <a:extLst>
                  <a:ext uri="{FF2B5EF4-FFF2-40B4-BE49-F238E27FC236}">
                    <a16:creationId xmlns:a16="http://schemas.microsoft.com/office/drawing/2014/main" id="{CADCC711-BF0E-4F24-9AAB-DBCB304B6824}"/>
                  </a:ext>
                </a:extLst>
              </p:cNvPr>
              <p:cNvSpPr>
                <a:spLocks noChangeArrowheads="1"/>
              </p:cNvSpPr>
              <p:nvPr/>
            </p:nvSpPr>
            <p:spPr bwMode="auto">
              <a:xfrm>
                <a:off x="2053" y="78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77" name="Oval 110">
                <a:extLst>
                  <a:ext uri="{FF2B5EF4-FFF2-40B4-BE49-F238E27FC236}">
                    <a16:creationId xmlns:a16="http://schemas.microsoft.com/office/drawing/2014/main" id="{9389F7DE-F708-4173-A71A-91E1824EF852}"/>
                  </a:ext>
                </a:extLst>
              </p:cNvPr>
              <p:cNvSpPr>
                <a:spLocks noChangeArrowheads="1"/>
              </p:cNvSpPr>
              <p:nvPr/>
            </p:nvSpPr>
            <p:spPr bwMode="auto">
              <a:xfrm>
                <a:off x="1524" y="63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78" name="Oval 111">
                <a:extLst>
                  <a:ext uri="{FF2B5EF4-FFF2-40B4-BE49-F238E27FC236}">
                    <a16:creationId xmlns:a16="http://schemas.microsoft.com/office/drawing/2014/main" id="{ABCFA942-1734-4396-A00B-22B442B09F17}"/>
                  </a:ext>
                </a:extLst>
              </p:cNvPr>
              <p:cNvSpPr>
                <a:spLocks noChangeArrowheads="1"/>
              </p:cNvSpPr>
              <p:nvPr/>
            </p:nvSpPr>
            <p:spPr bwMode="auto">
              <a:xfrm>
                <a:off x="1582" y="82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79" name="Oval 112">
                <a:extLst>
                  <a:ext uri="{FF2B5EF4-FFF2-40B4-BE49-F238E27FC236}">
                    <a16:creationId xmlns:a16="http://schemas.microsoft.com/office/drawing/2014/main" id="{2449D744-FA83-4242-AF05-D8532DC3CF0C}"/>
                  </a:ext>
                </a:extLst>
              </p:cNvPr>
              <p:cNvSpPr>
                <a:spLocks noChangeArrowheads="1"/>
              </p:cNvSpPr>
              <p:nvPr/>
            </p:nvSpPr>
            <p:spPr bwMode="auto">
              <a:xfrm>
                <a:off x="1875" y="78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80" name="Oval 113">
                <a:extLst>
                  <a:ext uri="{FF2B5EF4-FFF2-40B4-BE49-F238E27FC236}">
                    <a16:creationId xmlns:a16="http://schemas.microsoft.com/office/drawing/2014/main" id="{1B2F2CAF-CEFD-4541-96CC-628999B8B383}"/>
                  </a:ext>
                </a:extLst>
              </p:cNvPr>
              <p:cNvSpPr>
                <a:spLocks noChangeArrowheads="1"/>
              </p:cNvSpPr>
              <p:nvPr/>
            </p:nvSpPr>
            <p:spPr bwMode="auto">
              <a:xfrm>
                <a:off x="1553" y="574"/>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81" name="Oval 114">
                <a:extLst>
                  <a:ext uri="{FF2B5EF4-FFF2-40B4-BE49-F238E27FC236}">
                    <a16:creationId xmlns:a16="http://schemas.microsoft.com/office/drawing/2014/main" id="{B9AE88F4-F8D4-46AB-855F-3206FB7A79E2}"/>
                  </a:ext>
                </a:extLst>
              </p:cNvPr>
              <p:cNvSpPr>
                <a:spLocks noChangeArrowheads="1"/>
              </p:cNvSpPr>
              <p:nvPr/>
            </p:nvSpPr>
            <p:spPr bwMode="auto">
              <a:xfrm>
                <a:off x="1716" y="91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82" name="Oval 115">
                <a:extLst>
                  <a:ext uri="{FF2B5EF4-FFF2-40B4-BE49-F238E27FC236}">
                    <a16:creationId xmlns:a16="http://schemas.microsoft.com/office/drawing/2014/main" id="{D38C7BFC-9435-4840-BE84-9B92CDBE0279}"/>
                  </a:ext>
                </a:extLst>
              </p:cNvPr>
              <p:cNvSpPr>
                <a:spLocks noChangeArrowheads="1"/>
              </p:cNvSpPr>
              <p:nvPr/>
            </p:nvSpPr>
            <p:spPr bwMode="auto">
              <a:xfrm>
                <a:off x="1865" y="996"/>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83" name="Oval 116">
                <a:extLst>
                  <a:ext uri="{FF2B5EF4-FFF2-40B4-BE49-F238E27FC236}">
                    <a16:creationId xmlns:a16="http://schemas.microsoft.com/office/drawing/2014/main" id="{E14C6058-ACCD-4F9E-A19C-630D98DDB15F}"/>
                  </a:ext>
                </a:extLst>
              </p:cNvPr>
              <p:cNvSpPr>
                <a:spLocks noChangeArrowheads="1"/>
              </p:cNvSpPr>
              <p:nvPr/>
            </p:nvSpPr>
            <p:spPr bwMode="auto">
              <a:xfrm>
                <a:off x="1625" y="91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84" name="Oval 117">
                <a:extLst>
                  <a:ext uri="{FF2B5EF4-FFF2-40B4-BE49-F238E27FC236}">
                    <a16:creationId xmlns:a16="http://schemas.microsoft.com/office/drawing/2014/main" id="{54FD3831-E8F3-46A7-8C35-2B093AD47611}"/>
                  </a:ext>
                </a:extLst>
              </p:cNvPr>
              <p:cNvSpPr>
                <a:spLocks noChangeArrowheads="1"/>
              </p:cNvSpPr>
              <p:nvPr/>
            </p:nvSpPr>
            <p:spPr bwMode="auto">
              <a:xfrm>
                <a:off x="2350" y="1116"/>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85" name="Oval 118">
                <a:extLst>
                  <a:ext uri="{FF2B5EF4-FFF2-40B4-BE49-F238E27FC236}">
                    <a16:creationId xmlns:a16="http://schemas.microsoft.com/office/drawing/2014/main" id="{5CF79B3B-15B9-4F30-8372-2CFB5C05D7D2}"/>
                  </a:ext>
                </a:extLst>
              </p:cNvPr>
              <p:cNvSpPr>
                <a:spLocks noChangeArrowheads="1"/>
              </p:cNvSpPr>
              <p:nvPr/>
            </p:nvSpPr>
            <p:spPr bwMode="auto">
              <a:xfrm>
                <a:off x="1976" y="1135"/>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86" name="Oval 119">
                <a:extLst>
                  <a:ext uri="{FF2B5EF4-FFF2-40B4-BE49-F238E27FC236}">
                    <a16:creationId xmlns:a16="http://schemas.microsoft.com/office/drawing/2014/main" id="{89F67FA8-074B-4F2F-879B-BEA1F40C203D}"/>
                  </a:ext>
                </a:extLst>
              </p:cNvPr>
              <p:cNvSpPr>
                <a:spLocks noChangeArrowheads="1"/>
              </p:cNvSpPr>
              <p:nvPr/>
            </p:nvSpPr>
            <p:spPr bwMode="auto">
              <a:xfrm>
                <a:off x="1899" y="77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87" name="Oval 120">
                <a:extLst>
                  <a:ext uri="{FF2B5EF4-FFF2-40B4-BE49-F238E27FC236}">
                    <a16:creationId xmlns:a16="http://schemas.microsoft.com/office/drawing/2014/main" id="{4D04176C-2F1F-4EBC-9DA8-C6E9D7916BEE}"/>
                  </a:ext>
                </a:extLst>
              </p:cNvPr>
              <p:cNvSpPr>
                <a:spLocks noChangeArrowheads="1"/>
              </p:cNvSpPr>
              <p:nvPr/>
            </p:nvSpPr>
            <p:spPr bwMode="auto">
              <a:xfrm>
                <a:off x="1793" y="86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88" name="Oval 121">
                <a:extLst>
                  <a:ext uri="{FF2B5EF4-FFF2-40B4-BE49-F238E27FC236}">
                    <a16:creationId xmlns:a16="http://schemas.microsoft.com/office/drawing/2014/main" id="{4B8FFCF8-374F-4609-9498-6B793AA9091D}"/>
                  </a:ext>
                </a:extLst>
              </p:cNvPr>
              <p:cNvSpPr>
                <a:spLocks noChangeArrowheads="1"/>
              </p:cNvSpPr>
              <p:nvPr/>
            </p:nvSpPr>
            <p:spPr bwMode="auto">
              <a:xfrm>
                <a:off x="1932" y="91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89" name="Oval 122">
                <a:extLst>
                  <a:ext uri="{FF2B5EF4-FFF2-40B4-BE49-F238E27FC236}">
                    <a16:creationId xmlns:a16="http://schemas.microsoft.com/office/drawing/2014/main" id="{4F948850-C20B-4F9C-B537-FD6435494D1C}"/>
                  </a:ext>
                </a:extLst>
              </p:cNvPr>
              <p:cNvSpPr>
                <a:spLocks noChangeArrowheads="1"/>
              </p:cNvSpPr>
              <p:nvPr/>
            </p:nvSpPr>
            <p:spPr bwMode="auto">
              <a:xfrm>
                <a:off x="1659" y="86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90" name="Oval 123">
                <a:extLst>
                  <a:ext uri="{FF2B5EF4-FFF2-40B4-BE49-F238E27FC236}">
                    <a16:creationId xmlns:a16="http://schemas.microsoft.com/office/drawing/2014/main" id="{152CFD60-1EDA-4A3B-BEB0-95466F0E5257}"/>
                  </a:ext>
                </a:extLst>
              </p:cNvPr>
              <p:cNvSpPr>
                <a:spLocks noChangeArrowheads="1"/>
              </p:cNvSpPr>
              <p:nvPr/>
            </p:nvSpPr>
            <p:spPr bwMode="auto">
              <a:xfrm>
                <a:off x="1860" y="857"/>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91" name="Oval 124">
                <a:extLst>
                  <a:ext uri="{FF2B5EF4-FFF2-40B4-BE49-F238E27FC236}">
                    <a16:creationId xmlns:a16="http://schemas.microsoft.com/office/drawing/2014/main" id="{445A12EC-7BBD-479E-9CDC-3BC53070D733}"/>
                  </a:ext>
                </a:extLst>
              </p:cNvPr>
              <p:cNvSpPr>
                <a:spLocks noChangeArrowheads="1"/>
              </p:cNvSpPr>
              <p:nvPr/>
            </p:nvSpPr>
            <p:spPr bwMode="auto">
              <a:xfrm>
                <a:off x="2057" y="1044"/>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92" name="Oval 125">
                <a:extLst>
                  <a:ext uri="{FF2B5EF4-FFF2-40B4-BE49-F238E27FC236}">
                    <a16:creationId xmlns:a16="http://schemas.microsoft.com/office/drawing/2014/main" id="{868257A7-43E4-44FF-9CAC-656365AF3F6E}"/>
                  </a:ext>
                </a:extLst>
              </p:cNvPr>
              <p:cNvSpPr>
                <a:spLocks noChangeArrowheads="1"/>
              </p:cNvSpPr>
              <p:nvPr/>
            </p:nvSpPr>
            <p:spPr bwMode="auto">
              <a:xfrm>
                <a:off x="1769" y="107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93" name="Oval 126">
                <a:extLst>
                  <a:ext uri="{FF2B5EF4-FFF2-40B4-BE49-F238E27FC236}">
                    <a16:creationId xmlns:a16="http://schemas.microsoft.com/office/drawing/2014/main" id="{FA10915F-7017-4F6A-B3F1-1EA8A4AA2860}"/>
                  </a:ext>
                </a:extLst>
              </p:cNvPr>
              <p:cNvSpPr>
                <a:spLocks noChangeArrowheads="1"/>
              </p:cNvSpPr>
              <p:nvPr/>
            </p:nvSpPr>
            <p:spPr bwMode="auto">
              <a:xfrm>
                <a:off x="1673" y="102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94" name="Oval 127">
                <a:extLst>
                  <a:ext uri="{FF2B5EF4-FFF2-40B4-BE49-F238E27FC236}">
                    <a16:creationId xmlns:a16="http://schemas.microsoft.com/office/drawing/2014/main" id="{750B588E-835D-4039-914D-2FC5DA26C194}"/>
                  </a:ext>
                </a:extLst>
              </p:cNvPr>
              <p:cNvSpPr>
                <a:spLocks noChangeArrowheads="1"/>
              </p:cNvSpPr>
              <p:nvPr/>
            </p:nvSpPr>
            <p:spPr bwMode="auto">
              <a:xfrm>
                <a:off x="2105" y="100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95" name="Oval 128">
                <a:extLst>
                  <a:ext uri="{FF2B5EF4-FFF2-40B4-BE49-F238E27FC236}">
                    <a16:creationId xmlns:a16="http://schemas.microsoft.com/office/drawing/2014/main" id="{DFBF5BD8-AA2B-4608-BEB8-F76D38A1A97A}"/>
                  </a:ext>
                </a:extLst>
              </p:cNvPr>
              <p:cNvSpPr>
                <a:spLocks noChangeArrowheads="1"/>
              </p:cNvSpPr>
              <p:nvPr/>
            </p:nvSpPr>
            <p:spPr bwMode="auto">
              <a:xfrm>
                <a:off x="2312" y="113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96" name="Oval 129">
                <a:extLst>
                  <a:ext uri="{FF2B5EF4-FFF2-40B4-BE49-F238E27FC236}">
                    <a16:creationId xmlns:a16="http://schemas.microsoft.com/office/drawing/2014/main" id="{FDD68618-42E2-4799-95EE-BC992A85F013}"/>
                  </a:ext>
                </a:extLst>
              </p:cNvPr>
              <p:cNvSpPr>
                <a:spLocks noChangeArrowheads="1"/>
              </p:cNvSpPr>
              <p:nvPr/>
            </p:nvSpPr>
            <p:spPr bwMode="auto">
              <a:xfrm>
                <a:off x="1980" y="79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97" name="Oval 130">
                <a:extLst>
                  <a:ext uri="{FF2B5EF4-FFF2-40B4-BE49-F238E27FC236}">
                    <a16:creationId xmlns:a16="http://schemas.microsoft.com/office/drawing/2014/main" id="{FBF6609A-1E53-4CE2-B7C7-8798E7EE0CC0}"/>
                  </a:ext>
                </a:extLst>
              </p:cNvPr>
              <p:cNvSpPr>
                <a:spLocks noChangeArrowheads="1"/>
              </p:cNvSpPr>
              <p:nvPr/>
            </p:nvSpPr>
            <p:spPr bwMode="auto">
              <a:xfrm>
                <a:off x="1731" y="80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98" name="Oval 131">
                <a:extLst>
                  <a:ext uri="{FF2B5EF4-FFF2-40B4-BE49-F238E27FC236}">
                    <a16:creationId xmlns:a16="http://schemas.microsoft.com/office/drawing/2014/main" id="{F1696FFE-8F02-4CAE-B891-FE1CF1C35C65}"/>
                  </a:ext>
                </a:extLst>
              </p:cNvPr>
              <p:cNvSpPr>
                <a:spLocks noChangeArrowheads="1"/>
              </p:cNvSpPr>
              <p:nvPr/>
            </p:nvSpPr>
            <p:spPr bwMode="auto">
              <a:xfrm>
                <a:off x="751" y="54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99" name="Oval 132">
                <a:extLst>
                  <a:ext uri="{FF2B5EF4-FFF2-40B4-BE49-F238E27FC236}">
                    <a16:creationId xmlns:a16="http://schemas.microsoft.com/office/drawing/2014/main" id="{E7EFEB39-5AE1-4D16-A059-6729948B63D2}"/>
                  </a:ext>
                </a:extLst>
              </p:cNvPr>
              <p:cNvSpPr>
                <a:spLocks noChangeArrowheads="1"/>
              </p:cNvSpPr>
              <p:nvPr/>
            </p:nvSpPr>
            <p:spPr bwMode="auto">
              <a:xfrm>
                <a:off x="1644" y="93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00" name="Oval 133">
                <a:extLst>
                  <a:ext uri="{FF2B5EF4-FFF2-40B4-BE49-F238E27FC236}">
                    <a16:creationId xmlns:a16="http://schemas.microsoft.com/office/drawing/2014/main" id="{77B60A74-C964-4B46-AB46-F32B6A288A95}"/>
                  </a:ext>
                </a:extLst>
              </p:cNvPr>
              <p:cNvSpPr>
                <a:spLocks noChangeArrowheads="1"/>
              </p:cNvSpPr>
              <p:nvPr/>
            </p:nvSpPr>
            <p:spPr bwMode="auto">
              <a:xfrm>
                <a:off x="1231" y="61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01" name="Oval 134">
                <a:extLst>
                  <a:ext uri="{FF2B5EF4-FFF2-40B4-BE49-F238E27FC236}">
                    <a16:creationId xmlns:a16="http://schemas.microsoft.com/office/drawing/2014/main" id="{5863E178-AAC7-4EF7-B1D2-6BCC2750EBC7}"/>
                  </a:ext>
                </a:extLst>
              </p:cNvPr>
              <p:cNvSpPr>
                <a:spLocks noChangeArrowheads="1"/>
              </p:cNvSpPr>
              <p:nvPr/>
            </p:nvSpPr>
            <p:spPr bwMode="auto">
              <a:xfrm>
                <a:off x="1870" y="1068"/>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02" name="Oval 135">
                <a:extLst>
                  <a:ext uri="{FF2B5EF4-FFF2-40B4-BE49-F238E27FC236}">
                    <a16:creationId xmlns:a16="http://schemas.microsoft.com/office/drawing/2014/main" id="{A7DFBADE-90F8-42E2-BE31-FAE1F359ED1C}"/>
                  </a:ext>
                </a:extLst>
              </p:cNvPr>
              <p:cNvSpPr>
                <a:spLocks noChangeArrowheads="1"/>
              </p:cNvSpPr>
              <p:nvPr/>
            </p:nvSpPr>
            <p:spPr bwMode="auto">
              <a:xfrm>
                <a:off x="1654" y="953"/>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03" name="Oval 136">
                <a:extLst>
                  <a:ext uri="{FF2B5EF4-FFF2-40B4-BE49-F238E27FC236}">
                    <a16:creationId xmlns:a16="http://schemas.microsoft.com/office/drawing/2014/main" id="{6C084A38-699D-41F1-82D4-4C84A1D3DC90}"/>
                  </a:ext>
                </a:extLst>
              </p:cNvPr>
              <p:cNvSpPr>
                <a:spLocks noChangeArrowheads="1"/>
              </p:cNvSpPr>
              <p:nvPr/>
            </p:nvSpPr>
            <p:spPr bwMode="auto">
              <a:xfrm>
                <a:off x="1966" y="110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04" name="Oval 137">
                <a:extLst>
                  <a:ext uri="{FF2B5EF4-FFF2-40B4-BE49-F238E27FC236}">
                    <a16:creationId xmlns:a16="http://schemas.microsoft.com/office/drawing/2014/main" id="{9171EB4D-7290-458C-81ED-261D51D0D278}"/>
                  </a:ext>
                </a:extLst>
              </p:cNvPr>
              <p:cNvSpPr>
                <a:spLocks noChangeArrowheads="1"/>
              </p:cNvSpPr>
              <p:nvPr/>
            </p:nvSpPr>
            <p:spPr bwMode="auto">
              <a:xfrm>
                <a:off x="1601" y="91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05" name="Oval 138">
                <a:extLst>
                  <a:ext uri="{FF2B5EF4-FFF2-40B4-BE49-F238E27FC236}">
                    <a16:creationId xmlns:a16="http://schemas.microsoft.com/office/drawing/2014/main" id="{5A2CC0B8-606A-45B4-808D-BEAA0FAFD363}"/>
                  </a:ext>
                </a:extLst>
              </p:cNvPr>
              <p:cNvSpPr>
                <a:spLocks noChangeArrowheads="1"/>
              </p:cNvSpPr>
              <p:nvPr/>
            </p:nvSpPr>
            <p:spPr bwMode="auto">
              <a:xfrm>
                <a:off x="1851" y="78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06" name="Oval 139">
                <a:extLst>
                  <a:ext uri="{FF2B5EF4-FFF2-40B4-BE49-F238E27FC236}">
                    <a16:creationId xmlns:a16="http://schemas.microsoft.com/office/drawing/2014/main" id="{620F45BC-7D3B-4990-972E-3D54C35C56E2}"/>
                  </a:ext>
                </a:extLst>
              </p:cNvPr>
              <p:cNvSpPr>
                <a:spLocks noChangeArrowheads="1"/>
              </p:cNvSpPr>
              <p:nvPr/>
            </p:nvSpPr>
            <p:spPr bwMode="auto">
              <a:xfrm>
                <a:off x="1923" y="1092"/>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07" name="Oval 140">
                <a:extLst>
                  <a:ext uri="{FF2B5EF4-FFF2-40B4-BE49-F238E27FC236}">
                    <a16:creationId xmlns:a16="http://schemas.microsoft.com/office/drawing/2014/main" id="{B9758778-6FD5-4A7D-905A-DAC86BC2CB85}"/>
                  </a:ext>
                </a:extLst>
              </p:cNvPr>
              <p:cNvSpPr>
                <a:spLocks noChangeArrowheads="1"/>
              </p:cNvSpPr>
              <p:nvPr/>
            </p:nvSpPr>
            <p:spPr bwMode="auto">
              <a:xfrm>
                <a:off x="2115" y="98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08" name="Oval 141">
                <a:extLst>
                  <a:ext uri="{FF2B5EF4-FFF2-40B4-BE49-F238E27FC236}">
                    <a16:creationId xmlns:a16="http://schemas.microsoft.com/office/drawing/2014/main" id="{54B5818C-1339-4428-BEA8-43B373D65B92}"/>
                  </a:ext>
                </a:extLst>
              </p:cNvPr>
              <p:cNvSpPr>
                <a:spLocks noChangeArrowheads="1"/>
              </p:cNvSpPr>
              <p:nvPr/>
            </p:nvSpPr>
            <p:spPr bwMode="auto">
              <a:xfrm>
                <a:off x="1721" y="115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09" name="Oval 142">
                <a:extLst>
                  <a:ext uri="{FF2B5EF4-FFF2-40B4-BE49-F238E27FC236}">
                    <a16:creationId xmlns:a16="http://schemas.microsoft.com/office/drawing/2014/main" id="{493628AD-A47D-44F2-AFA3-14A53DD99851}"/>
                  </a:ext>
                </a:extLst>
              </p:cNvPr>
              <p:cNvSpPr>
                <a:spLocks noChangeArrowheads="1"/>
              </p:cNvSpPr>
              <p:nvPr/>
            </p:nvSpPr>
            <p:spPr bwMode="auto">
              <a:xfrm>
                <a:off x="1817" y="120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10" name="Oval 143">
                <a:extLst>
                  <a:ext uri="{FF2B5EF4-FFF2-40B4-BE49-F238E27FC236}">
                    <a16:creationId xmlns:a16="http://schemas.microsoft.com/office/drawing/2014/main" id="{952E227A-4AB0-4989-BFA1-539320E79C44}"/>
                  </a:ext>
                </a:extLst>
              </p:cNvPr>
              <p:cNvSpPr>
                <a:spLocks noChangeArrowheads="1"/>
              </p:cNvSpPr>
              <p:nvPr/>
            </p:nvSpPr>
            <p:spPr bwMode="auto">
              <a:xfrm>
                <a:off x="1582" y="98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11" name="Oval 144">
                <a:extLst>
                  <a:ext uri="{FF2B5EF4-FFF2-40B4-BE49-F238E27FC236}">
                    <a16:creationId xmlns:a16="http://schemas.microsoft.com/office/drawing/2014/main" id="{4E6670A4-3BDF-45C6-B477-69DD02CF2DE9}"/>
                  </a:ext>
                </a:extLst>
              </p:cNvPr>
              <p:cNvSpPr>
                <a:spLocks noChangeArrowheads="1"/>
              </p:cNvSpPr>
              <p:nvPr/>
            </p:nvSpPr>
            <p:spPr bwMode="auto">
              <a:xfrm>
                <a:off x="1308" y="1164"/>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12" name="Oval 145">
                <a:extLst>
                  <a:ext uri="{FF2B5EF4-FFF2-40B4-BE49-F238E27FC236}">
                    <a16:creationId xmlns:a16="http://schemas.microsoft.com/office/drawing/2014/main" id="{E39BFB54-4238-4DD5-AD8D-2D123A6EB6DD}"/>
                  </a:ext>
                </a:extLst>
              </p:cNvPr>
              <p:cNvSpPr>
                <a:spLocks noChangeArrowheads="1"/>
              </p:cNvSpPr>
              <p:nvPr/>
            </p:nvSpPr>
            <p:spPr bwMode="auto">
              <a:xfrm>
                <a:off x="1640" y="1092"/>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13" name="Oval 146">
                <a:extLst>
                  <a:ext uri="{FF2B5EF4-FFF2-40B4-BE49-F238E27FC236}">
                    <a16:creationId xmlns:a16="http://schemas.microsoft.com/office/drawing/2014/main" id="{46C23EAC-6337-4895-9C77-A57F6157AE34}"/>
                  </a:ext>
                </a:extLst>
              </p:cNvPr>
              <p:cNvSpPr>
                <a:spLocks noChangeArrowheads="1"/>
              </p:cNvSpPr>
              <p:nvPr/>
            </p:nvSpPr>
            <p:spPr bwMode="auto">
              <a:xfrm>
                <a:off x="2149" y="1351"/>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14" name="Oval 147">
                <a:extLst>
                  <a:ext uri="{FF2B5EF4-FFF2-40B4-BE49-F238E27FC236}">
                    <a16:creationId xmlns:a16="http://schemas.microsoft.com/office/drawing/2014/main" id="{490A1BF6-9EE1-48CE-A23F-2740D4FB7CBE}"/>
                  </a:ext>
                </a:extLst>
              </p:cNvPr>
              <p:cNvSpPr>
                <a:spLocks noChangeArrowheads="1"/>
              </p:cNvSpPr>
              <p:nvPr/>
            </p:nvSpPr>
            <p:spPr bwMode="auto">
              <a:xfrm>
                <a:off x="1721" y="929"/>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15" name="Oval 148">
                <a:extLst>
                  <a:ext uri="{FF2B5EF4-FFF2-40B4-BE49-F238E27FC236}">
                    <a16:creationId xmlns:a16="http://schemas.microsoft.com/office/drawing/2014/main" id="{B3B0561B-238C-463F-97F5-4E1536F57A4F}"/>
                  </a:ext>
                </a:extLst>
              </p:cNvPr>
              <p:cNvSpPr>
                <a:spLocks noChangeArrowheads="1"/>
              </p:cNvSpPr>
              <p:nvPr/>
            </p:nvSpPr>
            <p:spPr bwMode="auto">
              <a:xfrm>
                <a:off x="1596" y="69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16" name="Oval 149">
                <a:extLst>
                  <a:ext uri="{FF2B5EF4-FFF2-40B4-BE49-F238E27FC236}">
                    <a16:creationId xmlns:a16="http://schemas.microsoft.com/office/drawing/2014/main" id="{D2F6A142-2AFE-445B-8C53-2D76B82AFB29}"/>
                  </a:ext>
                </a:extLst>
              </p:cNvPr>
              <p:cNvSpPr>
                <a:spLocks noChangeArrowheads="1"/>
              </p:cNvSpPr>
              <p:nvPr/>
            </p:nvSpPr>
            <p:spPr bwMode="auto">
              <a:xfrm>
                <a:off x="2053" y="1044"/>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17" name="Oval 150">
                <a:extLst>
                  <a:ext uri="{FF2B5EF4-FFF2-40B4-BE49-F238E27FC236}">
                    <a16:creationId xmlns:a16="http://schemas.microsoft.com/office/drawing/2014/main" id="{07F90EF0-704B-4BE2-BB9D-8E0B121FF5C0}"/>
                  </a:ext>
                </a:extLst>
              </p:cNvPr>
              <p:cNvSpPr>
                <a:spLocks noChangeArrowheads="1"/>
              </p:cNvSpPr>
              <p:nvPr/>
            </p:nvSpPr>
            <p:spPr bwMode="auto">
              <a:xfrm>
                <a:off x="1342" y="71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18" name="Oval 151">
                <a:extLst>
                  <a:ext uri="{FF2B5EF4-FFF2-40B4-BE49-F238E27FC236}">
                    <a16:creationId xmlns:a16="http://schemas.microsoft.com/office/drawing/2014/main" id="{6BCC322F-85E2-4ADA-BEA6-7861E35D39ED}"/>
                  </a:ext>
                </a:extLst>
              </p:cNvPr>
              <p:cNvSpPr>
                <a:spLocks noChangeArrowheads="1"/>
              </p:cNvSpPr>
              <p:nvPr/>
            </p:nvSpPr>
            <p:spPr bwMode="auto">
              <a:xfrm>
                <a:off x="1803" y="857"/>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19" name="Oval 152">
                <a:extLst>
                  <a:ext uri="{FF2B5EF4-FFF2-40B4-BE49-F238E27FC236}">
                    <a16:creationId xmlns:a16="http://schemas.microsoft.com/office/drawing/2014/main" id="{DA0951CE-A88B-4F88-9A2F-F95A352CED03}"/>
                  </a:ext>
                </a:extLst>
              </p:cNvPr>
              <p:cNvSpPr>
                <a:spLocks noChangeArrowheads="1"/>
              </p:cNvSpPr>
              <p:nvPr/>
            </p:nvSpPr>
            <p:spPr bwMode="auto">
              <a:xfrm>
                <a:off x="1404" y="64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20" name="Oval 153">
                <a:extLst>
                  <a:ext uri="{FF2B5EF4-FFF2-40B4-BE49-F238E27FC236}">
                    <a16:creationId xmlns:a16="http://schemas.microsoft.com/office/drawing/2014/main" id="{D6B0EB8F-F9CE-4136-9849-2887D600FA2F}"/>
                  </a:ext>
                </a:extLst>
              </p:cNvPr>
              <p:cNvSpPr>
                <a:spLocks noChangeArrowheads="1"/>
              </p:cNvSpPr>
              <p:nvPr/>
            </p:nvSpPr>
            <p:spPr bwMode="auto">
              <a:xfrm>
                <a:off x="1462" y="72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21" name="Oval 154">
                <a:extLst>
                  <a:ext uri="{FF2B5EF4-FFF2-40B4-BE49-F238E27FC236}">
                    <a16:creationId xmlns:a16="http://schemas.microsoft.com/office/drawing/2014/main" id="{3CE889AF-0393-46A2-AA26-AC2A71671E51}"/>
                  </a:ext>
                </a:extLst>
              </p:cNvPr>
              <p:cNvSpPr>
                <a:spLocks noChangeArrowheads="1"/>
              </p:cNvSpPr>
              <p:nvPr/>
            </p:nvSpPr>
            <p:spPr bwMode="auto">
              <a:xfrm>
                <a:off x="1726" y="105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22" name="Oval 155">
                <a:extLst>
                  <a:ext uri="{FF2B5EF4-FFF2-40B4-BE49-F238E27FC236}">
                    <a16:creationId xmlns:a16="http://schemas.microsoft.com/office/drawing/2014/main" id="{3EA3B8DA-18ED-420E-8C26-87D53224CC15}"/>
                  </a:ext>
                </a:extLst>
              </p:cNvPr>
              <p:cNvSpPr>
                <a:spLocks noChangeArrowheads="1"/>
              </p:cNvSpPr>
              <p:nvPr/>
            </p:nvSpPr>
            <p:spPr bwMode="auto">
              <a:xfrm>
                <a:off x="1803" y="689"/>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23" name="Oval 156">
                <a:extLst>
                  <a:ext uri="{FF2B5EF4-FFF2-40B4-BE49-F238E27FC236}">
                    <a16:creationId xmlns:a16="http://schemas.microsoft.com/office/drawing/2014/main" id="{BEFBC450-A03A-44C5-83B2-4C792DF65D2F}"/>
                  </a:ext>
                </a:extLst>
              </p:cNvPr>
              <p:cNvSpPr>
                <a:spLocks noChangeArrowheads="1"/>
              </p:cNvSpPr>
              <p:nvPr/>
            </p:nvSpPr>
            <p:spPr bwMode="auto">
              <a:xfrm>
                <a:off x="1702" y="77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24" name="Oval 157">
                <a:extLst>
                  <a:ext uri="{FF2B5EF4-FFF2-40B4-BE49-F238E27FC236}">
                    <a16:creationId xmlns:a16="http://schemas.microsoft.com/office/drawing/2014/main" id="{4A31F54D-D7CF-4989-8654-2476D0F4084E}"/>
                  </a:ext>
                </a:extLst>
              </p:cNvPr>
              <p:cNvSpPr>
                <a:spLocks noChangeArrowheads="1"/>
              </p:cNvSpPr>
              <p:nvPr/>
            </p:nvSpPr>
            <p:spPr bwMode="auto">
              <a:xfrm>
                <a:off x="1937" y="98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25" name="Oval 158">
                <a:extLst>
                  <a:ext uri="{FF2B5EF4-FFF2-40B4-BE49-F238E27FC236}">
                    <a16:creationId xmlns:a16="http://schemas.microsoft.com/office/drawing/2014/main" id="{A6E0055C-069A-43CE-9256-78218CB01EEF}"/>
                  </a:ext>
                </a:extLst>
              </p:cNvPr>
              <p:cNvSpPr>
                <a:spLocks noChangeArrowheads="1"/>
              </p:cNvSpPr>
              <p:nvPr/>
            </p:nvSpPr>
            <p:spPr bwMode="auto">
              <a:xfrm>
                <a:off x="1860" y="1212"/>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26" name="Oval 159">
                <a:extLst>
                  <a:ext uri="{FF2B5EF4-FFF2-40B4-BE49-F238E27FC236}">
                    <a16:creationId xmlns:a16="http://schemas.microsoft.com/office/drawing/2014/main" id="{272B5CCE-0DDA-439E-A414-12AD2E8E7496}"/>
                  </a:ext>
                </a:extLst>
              </p:cNvPr>
              <p:cNvSpPr>
                <a:spLocks noChangeArrowheads="1"/>
              </p:cNvSpPr>
              <p:nvPr/>
            </p:nvSpPr>
            <p:spPr bwMode="auto">
              <a:xfrm>
                <a:off x="1246" y="96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27" name="Oval 160">
                <a:extLst>
                  <a:ext uri="{FF2B5EF4-FFF2-40B4-BE49-F238E27FC236}">
                    <a16:creationId xmlns:a16="http://schemas.microsoft.com/office/drawing/2014/main" id="{34A825B4-9533-415B-9428-CCAEE0E1F803}"/>
                  </a:ext>
                </a:extLst>
              </p:cNvPr>
              <p:cNvSpPr>
                <a:spLocks noChangeArrowheads="1"/>
              </p:cNvSpPr>
              <p:nvPr/>
            </p:nvSpPr>
            <p:spPr bwMode="auto">
              <a:xfrm>
                <a:off x="1448" y="991"/>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28" name="Oval 161">
                <a:extLst>
                  <a:ext uri="{FF2B5EF4-FFF2-40B4-BE49-F238E27FC236}">
                    <a16:creationId xmlns:a16="http://schemas.microsoft.com/office/drawing/2014/main" id="{E10F5D5C-355A-4D8F-85F5-76F35DA1A1CC}"/>
                  </a:ext>
                </a:extLst>
              </p:cNvPr>
              <p:cNvSpPr>
                <a:spLocks noChangeArrowheads="1"/>
              </p:cNvSpPr>
              <p:nvPr/>
            </p:nvSpPr>
            <p:spPr bwMode="auto">
              <a:xfrm>
                <a:off x="1803" y="121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29" name="Oval 162">
                <a:extLst>
                  <a:ext uri="{FF2B5EF4-FFF2-40B4-BE49-F238E27FC236}">
                    <a16:creationId xmlns:a16="http://schemas.microsoft.com/office/drawing/2014/main" id="{F9CB0D2F-C8E8-435B-9C31-8FE16AF91D88}"/>
                  </a:ext>
                </a:extLst>
              </p:cNvPr>
              <p:cNvSpPr>
                <a:spLocks noChangeArrowheads="1"/>
              </p:cNvSpPr>
              <p:nvPr/>
            </p:nvSpPr>
            <p:spPr bwMode="auto">
              <a:xfrm>
                <a:off x="1860" y="72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30" name="Oval 163">
                <a:extLst>
                  <a:ext uri="{FF2B5EF4-FFF2-40B4-BE49-F238E27FC236}">
                    <a16:creationId xmlns:a16="http://schemas.microsoft.com/office/drawing/2014/main" id="{5FFB5F6A-C7EC-4A68-BB7E-BE7EBA972C74}"/>
                  </a:ext>
                </a:extLst>
              </p:cNvPr>
              <p:cNvSpPr>
                <a:spLocks noChangeArrowheads="1"/>
              </p:cNvSpPr>
              <p:nvPr/>
            </p:nvSpPr>
            <p:spPr bwMode="auto">
              <a:xfrm>
                <a:off x="2437" y="1068"/>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31" name="Oval 164">
                <a:extLst>
                  <a:ext uri="{FF2B5EF4-FFF2-40B4-BE49-F238E27FC236}">
                    <a16:creationId xmlns:a16="http://schemas.microsoft.com/office/drawing/2014/main" id="{AFB0E3A9-0D60-4A89-9849-68DA3985EFE4}"/>
                  </a:ext>
                </a:extLst>
              </p:cNvPr>
              <p:cNvSpPr>
                <a:spLocks noChangeArrowheads="1"/>
              </p:cNvSpPr>
              <p:nvPr/>
            </p:nvSpPr>
            <p:spPr bwMode="auto">
              <a:xfrm>
                <a:off x="2528" y="132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32" name="Oval 165">
                <a:extLst>
                  <a:ext uri="{FF2B5EF4-FFF2-40B4-BE49-F238E27FC236}">
                    <a16:creationId xmlns:a16="http://schemas.microsoft.com/office/drawing/2014/main" id="{42986B89-CE72-43D3-B9F4-97727898B087}"/>
                  </a:ext>
                </a:extLst>
              </p:cNvPr>
              <p:cNvSpPr>
                <a:spLocks noChangeArrowheads="1"/>
              </p:cNvSpPr>
              <p:nvPr/>
            </p:nvSpPr>
            <p:spPr bwMode="auto">
              <a:xfrm>
                <a:off x="1817" y="87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33" name="Oval 166">
                <a:extLst>
                  <a:ext uri="{FF2B5EF4-FFF2-40B4-BE49-F238E27FC236}">
                    <a16:creationId xmlns:a16="http://schemas.microsoft.com/office/drawing/2014/main" id="{F30920B3-3E4E-455E-B0B3-937658D3D594}"/>
                  </a:ext>
                </a:extLst>
              </p:cNvPr>
              <p:cNvSpPr>
                <a:spLocks noChangeArrowheads="1"/>
              </p:cNvSpPr>
              <p:nvPr/>
            </p:nvSpPr>
            <p:spPr bwMode="auto">
              <a:xfrm>
                <a:off x="1755" y="72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34" name="Oval 167">
                <a:extLst>
                  <a:ext uri="{FF2B5EF4-FFF2-40B4-BE49-F238E27FC236}">
                    <a16:creationId xmlns:a16="http://schemas.microsoft.com/office/drawing/2014/main" id="{D4594973-80F8-4863-B475-3C3F0F148A31}"/>
                  </a:ext>
                </a:extLst>
              </p:cNvPr>
              <p:cNvSpPr>
                <a:spLocks noChangeArrowheads="1"/>
              </p:cNvSpPr>
              <p:nvPr/>
            </p:nvSpPr>
            <p:spPr bwMode="auto">
              <a:xfrm>
                <a:off x="1448" y="1000"/>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35" name="Oval 168">
                <a:extLst>
                  <a:ext uri="{FF2B5EF4-FFF2-40B4-BE49-F238E27FC236}">
                    <a16:creationId xmlns:a16="http://schemas.microsoft.com/office/drawing/2014/main" id="{6C9A73BA-BC7B-4F56-BEAD-D3EFE6D34D5E}"/>
                  </a:ext>
                </a:extLst>
              </p:cNvPr>
              <p:cNvSpPr>
                <a:spLocks noChangeArrowheads="1"/>
              </p:cNvSpPr>
              <p:nvPr/>
            </p:nvSpPr>
            <p:spPr bwMode="auto">
              <a:xfrm>
                <a:off x="1793" y="89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36" name="Oval 169">
                <a:extLst>
                  <a:ext uri="{FF2B5EF4-FFF2-40B4-BE49-F238E27FC236}">
                    <a16:creationId xmlns:a16="http://schemas.microsoft.com/office/drawing/2014/main" id="{5BF49A75-2505-44E9-8989-5C05A8886714}"/>
                  </a:ext>
                </a:extLst>
              </p:cNvPr>
              <p:cNvSpPr>
                <a:spLocks noChangeArrowheads="1"/>
              </p:cNvSpPr>
              <p:nvPr/>
            </p:nvSpPr>
            <p:spPr bwMode="auto">
              <a:xfrm>
                <a:off x="1841" y="123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37" name="Oval 170">
                <a:extLst>
                  <a:ext uri="{FF2B5EF4-FFF2-40B4-BE49-F238E27FC236}">
                    <a16:creationId xmlns:a16="http://schemas.microsoft.com/office/drawing/2014/main" id="{107AD76B-9C18-4241-B538-CA313C28BA00}"/>
                  </a:ext>
                </a:extLst>
              </p:cNvPr>
              <p:cNvSpPr>
                <a:spLocks noChangeArrowheads="1"/>
              </p:cNvSpPr>
              <p:nvPr/>
            </p:nvSpPr>
            <p:spPr bwMode="auto">
              <a:xfrm>
                <a:off x="1183" y="54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38" name="Oval 171">
                <a:extLst>
                  <a:ext uri="{FF2B5EF4-FFF2-40B4-BE49-F238E27FC236}">
                    <a16:creationId xmlns:a16="http://schemas.microsoft.com/office/drawing/2014/main" id="{4D5C7643-95C1-4FE2-A079-5C90C8277C8B}"/>
                  </a:ext>
                </a:extLst>
              </p:cNvPr>
              <p:cNvSpPr>
                <a:spLocks noChangeArrowheads="1"/>
              </p:cNvSpPr>
              <p:nvPr/>
            </p:nvSpPr>
            <p:spPr bwMode="auto">
              <a:xfrm>
                <a:off x="2004" y="105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39" name="Oval 172">
                <a:extLst>
                  <a:ext uri="{FF2B5EF4-FFF2-40B4-BE49-F238E27FC236}">
                    <a16:creationId xmlns:a16="http://schemas.microsoft.com/office/drawing/2014/main" id="{27C3E5B4-0CF2-4BD1-85E3-086ECC7751C3}"/>
                  </a:ext>
                </a:extLst>
              </p:cNvPr>
              <p:cNvSpPr>
                <a:spLocks noChangeArrowheads="1"/>
              </p:cNvSpPr>
              <p:nvPr/>
            </p:nvSpPr>
            <p:spPr bwMode="auto">
              <a:xfrm>
                <a:off x="1625" y="58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40" name="Oval 173">
                <a:extLst>
                  <a:ext uri="{FF2B5EF4-FFF2-40B4-BE49-F238E27FC236}">
                    <a16:creationId xmlns:a16="http://schemas.microsoft.com/office/drawing/2014/main" id="{627ABFA5-E6A4-4779-B413-02CBE32AEEE3}"/>
                  </a:ext>
                </a:extLst>
              </p:cNvPr>
              <p:cNvSpPr>
                <a:spLocks noChangeArrowheads="1"/>
              </p:cNvSpPr>
              <p:nvPr/>
            </p:nvSpPr>
            <p:spPr bwMode="auto">
              <a:xfrm>
                <a:off x="1236" y="75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41" name="Oval 174">
                <a:extLst>
                  <a:ext uri="{FF2B5EF4-FFF2-40B4-BE49-F238E27FC236}">
                    <a16:creationId xmlns:a16="http://schemas.microsoft.com/office/drawing/2014/main" id="{91FC6664-26B9-44FE-96B6-C9EB360E2C3D}"/>
                  </a:ext>
                </a:extLst>
              </p:cNvPr>
              <p:cNvSpPr>
                <a:spLocks noChangeArrowheads="1"/>
              </p:cNvSpPr>
              <p:nvPr/>
            </p:nvSpPr>
            <p:spPr bwMode="auto">
              <a:xfrm>
                <a:off x="1913" y="1092"/>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42" name="Oval 175">
                <a:extLst>
                  <a:ext uri="{FF2B5EF4-FFF2-40B4-BE49-F238E27FC236}">
                    <a16:creationId xmlns:a16="http://schemas.microsoft.com/office/drawing/2014/main" id="{EC075DE9-1B98-4D79-A612-7F49832D0A0D}"/>
                  </a:ext>
                </a:extLst>
              </p:cNvPr>
              <p:cNvSpPr>
                <a:spLocks noChangeArrowheads="1"/>
              </p:cNvSpPr>
              <p:nvPr/>
            </p:nvSpPr>
            <p:spPr bwMode="auto">
              <a:xfrm>
                <a:off x="1731" y="103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43" name="Oval 176">
                <a:extLst>
                  <a:ext uri="{FF2B5EF4-FFF2-40B4-BE49-F238E27FC236}">
                    <a16:creationId xmlns:a16="http://schemas.microsoft.com/office/drawing/2014/main" id="{C806AE0C-DF3A-46B9-91EB-D55F9FD1D724}"/>
                  </a:ext>
                </a:extLst>
              </p:cNvPr>
              <p:cNvSpPr>
                <a:spLocks noChangeArrowheads="1"/>
              </p:cNvSpPr>
              <p:nvPr/>
            </p:nvSpPr>
            <p:spPr bwMode="auto">
              <a:xfrm>
                <a:off x="1020" y="61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44" name="Oval 177">
                <a:extLst>
                  <a:ext uri="{FF2B5EF4-FFF2-40B4-BE49-F238E27FC236}">
                    <a16:creationId xmlns:a16="http://schemas.microsoft.com/office/drawing/2014/main" id="{B0E0A719-DD73-41DA-A441-3592641F6E89}"/>
                  </a:ext>
                </a:extLst>
              </p:cNvPr>
              <p:cNvSpPr>
                <a:spLocks noChangeArrowheads="1"/>
              </p:cNvSpPr>
              <p:nvPr/>
            </p:nvSpPr>
            <p:spPr bwMode="auto">
              <a:xfrm>
                <a:off x="1856" y="914"/>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45" name="Oval 178">
                <a:extLst>
                  <a:ext uri="{FF2B5EF4-FFF2-40B4-BE49-F238E27FC236}">
                    <a16:creationId xmlns:a16="http://schemas.microsoft.com/office/drawing/2014/main" id="{FB195B70-C356-4B5C-9504-4C4274A8DC4E}"/>
                  </a:ext>
                </a:extLst>
              </p:cNvPr>
              <p:cNvSpPr>
                <a:spLocks noChangeArrowheads="1"/>
              </p:cNvSpPr>
              <p:nvPr/>
            </p:nvSpPr>
            <p:spPr bwMode="auto">
              <a:xfrm>
                <a:off x="1918" y="100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46" name="Oval 179">
                <a:extLst>
                  <a:ext uri="{FF2B5EF4-FFF2-40B4-BE49-F238E27FC236}">
                    <a16:creationId xmlns:a16="http://schemas.microsoft.com/office/drawing/2014/main" id="{F73B573A-9D2C-4A04-B9E4-0945707E41B6}"/>
                  </a:ext>
                </a:extLst>
              </p:cNvPr>
              <p:cNvSpPr>
                <a:spLocks noChangeArrowheads="1"/>
              </p:cNvSpPr>
              <p:nvPr/>
            </p:nvSpPr>
            <p:spPr bwMode="auto">
              <a:xfrm>
                <a:off x="1875" y="92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47" name="Oval 180">
                <a:extLst>
                  <a:ext uri="{FF2B5EF4-FFF2-40B4-BE49-F238E27FC236}">
                    <a16:creationId xmlns:a16="http://schemas.microsoft.com/office/drawing/2014/main" id="{19376398-A32D-491E-8D28-B82C725BE370}"/>
                  </a:ext>
                </a:extLst>
              </p:cNvPr>
              <p:cNvSpPr>
                <a:spLocks noChangeArrowheads="1"/>
              </p:cNvSpPr>
              <p:nvPr/>
            </p:nvSpPr>
            <p:spPr bwMode="auto">
              <a:xfrm>
                <a:off x="1356" y="97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48" name="Oval 181">
                <a:extLst>
                  <a:ext uri="{FF2B5EF4-FFF2-40B4-BE49-F238E27FC236}">
                    <a16:creationId xmlns:a16="http://schemas.microsoft.com/office/drawing/2014/main" id="{1707597A-B7C0-480B-B667-C306F010462E}"/>
                  </a:ext>
                </a:extLst>
              </p:cNvPr>
              <p:cNvSpPr>
                <a:spLocks noChangeArrowheads="1"/>
              </p:cNvSpPr>
              <p:nvPr/>
            </p:nvSpPr>
            <p:spPr bwMode="auto">
              <a:xfrm>
                <a:off x="2125" y="1308"/>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49" name="Oval 182">
                <a:extLst>
                  <a:ext uri="{FF2B5EF4-FFF2-40B4-BE49-F238E27FC236}">
                    <a16:creationId xmlns:a16="http://schemas.microsoft.com/office/drawing/2014/main" id="{F7465546-029A-4B6E-8B93-33692BC08A85}"/>
                  </a:ext>
                </a:extLst>
              </p:cNvPr>
              <p:cNvSpPr>
                <a:spLocks noChangeArrowheads="1"/>
              </p:cNvSpPr>
              <p:nvPr/>
            </p:nvSpPr>
            <p:spPr bwMode="auto">
              <a:xfrm>
                <a:off x="1832" y="1000"/>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50" name="Oval 183">
                <a:extLst>
                  <a:ext uri="{FF2B5EF4-FFF2-40B4-BE49-F238E27FC236}">
                    <a16:creationId xmlns:a16="http://schemas.microsoft.com/office/drawing/2014/main" id="{50B0A01C-C57D-4E1B-AC86-C2BC3452A1E9}"/>
                  </a:ext>
                </a:extLst>
              </p:cNvPr>
              <p:cNvSpPr>
                <a:spLocks noChangeArrowheads="1"/>
              </p:cNvSpPr>
              <p:nvPr/>
            </p:nvSpPr>
            <p:spPr bwMode="auto">
              <a:xfrm>
                <a:off x="1678" y="109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51" name="Oval 184">
                <a:extLst>
                  <a:ext uri="{FF2B5EF4-FFF2-40B4-BE49-F238E27FC236}">
                    <a16:creationId xmlns:a16="http://schemas.microsoft.com/office/drawing/2014/main" id="{7E3D88E6-7AFA-4893-A0B7-64778F47A0A9}"/>
                  </a:ext>
                </a:extLst>
              </p:cNvPr>
              <p:cNvSpPr>
                <a:spLocks noChangeArrowheads="1"/>
              </p:cNvSpPr>
              <p:nvPr/>
            </p:nvSpPr>
            <p:spPr bwMode="auto">
              <a:xfrm>
                <a:off x="1836" y="113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52" name="Oval 185">
                <a:extLst>
                  <a:ext uri="{FF2B5EF4-FFF2-40B4-BE49-F238E27FC236}">
                    <a16:creationId xmlns:a16="http://schemas.microsoft.com/office/drawing/2014/main" id="{75DC5BFA-37DA-4AB7-93BF-0B9C9E9FCE85}"/>
                  </a:ext>
                </a:extLst>
              </p:cNvPr>
              <p:cNvSpPr>
                <a:spLocks noChangeArrowheads="1"/>
              </p:cNvSpPr>
              <p:nvPr/>
            </p:nvSpPr>
            <p:spPr bwMode="auto">
              <a:xfrm>
                <a:off x="1654" y="108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53" name="Oval 186">
                <a:extLst>
                  <a:ext uri="{FF2B5EF4-FFF2-40B4-BE49-F238E27FC236}">
                    <a16:creationId xmlns:a16="http://schemas.microsoft.com/office/drawing/2014/main" id="{21E5A9FA-46A0-408B-8EB6-3552D166EB3F}"/>
                  </a:ext>
                </a:extLst>
              </p:cNvPr>
              <p:cNvSpPr>
                <a:spLocks noChangeArrowheads="1"/>
              </p:cNvSpPr>
              <p:nvPr/>
            </p:nvSpPr>
            <p:spPr bwMode="auto">
              <a:xfrm>
                <a:off x="1904" y="1096"/>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54" name="Oval 187">
                <a:extLst>
                  <a:ext uri="{FF2B5EF4-FFF2-40B4-BE49-F238E27FC236}">
                    <a16:creationId xmlns:a16="http://schemas.microsoft.com/office/drawing/2014/main" id="{19A1FA19-B08F-495F-B9C7-57E7F3C6C2DA}"/>
                  </a:ext>
                </a:extLst>
              </p:cNvPr>
              <p:cNvSpPr>
                <a:spLocks noChangeArrowheads="1"/>
              </p:cNvSpPr>
              <p:nvPr/>
            </p:nvSpPr>
            <p:spPr bwMode="auto">
              <a:xfrm>
                <a:off x="1740" y="69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55" name="Oval 188">
                <a:extLst>
                  <a:ext uri="{FF2B5EF4-FFF2-40B4-BE49-F238E27FC236}">
                    <a16:creationId xmlns:a16="http://schemas.microsoft.com/office/drawing/2014/main" id="{7EFB6CED-5BD2-4D6B-8584-74A8BF3D0DF5}"/>
                  </a:ext>
                </a:extLst>
              </p:cNvPr>
              <p:cNvSpPr>
                <a:spLocks noChangeArrowheads="1"/>
              </p:cNvSpPr>
              <p:nvPr/>
            </p:nvSpPr>
            <p:spPr bwMode="auto">
              <a:xfrm>
                <a:off x="1620" y="105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56" name="Oval 189">
                <a:extLst>
                  <a:ext uri="{FF2B5EF4-FFF2-40B4-BE49-F238E27FC236}">
                    <a16:creationId xmlns:a16="http://schemas.microsoft.com/office/drawing/2014/main" id="{74196B6C-7D6B-4252-B1D0-DC9B429213D9}"/>
                  </a:ext>
                </a:extLst>
              </p:cNvPr>
              <p:cNvSpPr>
                <a:spLocks noChangeArrowheads="1"/>
              </p:cNvSpPr>
              <p:nvPr/>
            </p:nvSpPr>
            <p:spPr bwMode="auto">
              <a:xfrm>
                <a:off x="1467" y="43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57" name="Oval 190">
                <a:extLst>
                  <a:ext uri="{FF2B5EF4-FFF2-40B4-BE49-F238E27FC236}">
                    <a16:creationId xmlns:a16="http://schemas.microsoft.com/office/drawing/2014/main" id="{275BEBC6-51A8-4BAF-B165-06845A0C8523}"/>
                  </a:ext>
                </a:extLst>
              </p:cNvPr>
              <p:cNvSpPr>
                <a:spLocks noChangeArrowheads="1"/>
              </p:cNvSpPr>
              <p:nvPr/>
            </p:nvSpPr>
            <p:spPr bwMode="auto">
              <a:xfrm>
                <a:off x="1827" y="809"/>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58" name="Oval 191">
                <a:extLst>
                  <a:ext uri="{FF2B5EF4-FFF2-40B4-BE49-F238E27FC236}">
                    <a16:creationId xmlns:a16="http://schemas.microsoft.com/office/drawing/2014/main" id="{DBB68F18-2C92-48AA-B51E-256954A0D3E6}"/>
                  </a:ext>
                </a:extLst>
              </p:cNvPr>
              <p:cNvSpPr>
                <a:spLocks noChangeArrowheads="1"/>
              </p:cNvSpPr>
              <p:nvPr/>
            </p:nvSpPr>
            <p:spPr bwMode="auto">
              <a:xfrm>
                <a:off x="1193" y="54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59" name="Oval 192">
                <a:extLst>
                  <a:ext uri="{FF2B5EF4-FFF2-40B4-BE49-F238E27FC236}">
                    <a16:creationId xmlns:a16="http://schemas.microsoft.com/office/drawing/2014/main" id="{226DE3C0-F230-4F45-B7C9-3D9E49E54C05}"/>
                  </a:ext>
                </a:extLst>
              </p:cNvPr>
              <p:cNvSpPr>
                <a:spLocks noChangeArrowheads="1"/>
              </p:cNvSpPr>
              <p:nvPr/>
            </p:nvSpPr>
            <p:spPr bwMode="auto">
              <a:xfrm>
                <a:off x="2024" y="1068"/>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60" name="Oval 193">
                <a:extLst>
                  <a:ext uri="{FF2B5EF4-FFF2-40B4-BE49-F238E27FC236}">
                    <a16:creationId xmlns:a16="http://schemas.microsoft.com/office/drawing/2014/main" id="{89E04847-8B61-432B-9511-7486428E6DAA}"/>
                  </a:ext>
                </a:extLst>
              </p:cNvPr>
              <p:cNvSpPr>
                <a:spLocks noChangeArrowheads="1"/>
              </p:cNvSpPr>
              <p:nvPr/>
            </p:nvSpPr>
            <p:spPr bwMode="auto">
              <a:xfrm>
                <a:off x="1270" y="96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61" name="Oval 194">
                <a:extLst>
                  <a:ext uri="{FF2B5EF4-FFF2-40B4-BE49-F238E27FC236}">
                    <a16:creationId xmlns:a16="http://schemas.microsoft.com/office/drawing/2014/main" id="{1C51167F-C01E-42DF-BF35-9630E64DAE02}"/>
                  </a:ext>
                </a:extLst>
              </p:cNvPr>
              <p:cNvSpPr>
                <a:spLocks noChangeArrowheads="1"/>
              </p:cNvSpPr>
              <p:nvPr/>
            </p:nvSpPr>
            <p:spPr bwMode="auto">
              <a:xfrm>
                <a:off x="1284" y="60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62" name="Oval 195">
                <a:extLst>
                  <a:ext uri="{FF2B5EF4-FFF2-40B4-BE49-F238E27FC236}">
                    <a16:creationId xmlns:a16="http://schemas.microsoft.com/office/drawing/2014/main" id="{0DCA025E-68FC-4881-B073-E8B7C37CEF87}"/>
                  </a:ext>
                </a:extLst>
              </p:cNvPr>
              <p:cNvSpPr>
                <a:spLocks noChangeArrowheads="1"/>
              </p:cNvSpPr>
              <p:nvPr/>
            </p:nvSpPr>
            <p:spPr bwMode="auto">
              <a:xfrm>
                <a:off x="1822" y="103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63" name="Oval 196">
                <a:extLst>
                  <a:ext uri="{FF2B5EF4-FFF2-40B4-BE49-F238E27FC236}">
                    <a16:creationId xmlns:a16="http://schemas.microsoft.com/office/drawing/2014/main" id="{F1BEC45D-5DE5-4D9A-AB3D-B633C1B800DD}"/>
                  </a:ext>
                </a:extLst>
              </p:cNvPr>
              <p:cNvSpPr>
                <a:spLocks noChangeArrowheads="1"/>
              </p:cNvSpPr>
              <p:nvPr/>
            </p:nvSpPr>
            <p:spPr bwMode="auto">
              <a:xfrm>
                <a:off x="1323" y="83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64" name="Oval 197">
                <a:extLst>
                  <a:ext uri="{FF2B5EF4-FFF2-40B4-BE49-F238E27FC236}">
                    <a16:creationId xmlns:a16="http://schemas.microsoft.com/office/drawing/2014/main" id="{5EA5F83E-A439-4DE1-AD03-765220983626}"/>
                  </a:ext>
                </a:extLst>
              </p:cNvPr>
              <p:cNvSpPr>
                <a:spLocks noChangeArrowheads="1"/>
              </p:cNvSpPr>
              <p:nvPr/>
            </p:nvSpPr>
            <p:spPr bwMode="auto">
              <a:xfrm>
                <a:off x="2033" y="117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65" name="Oval 198">
                <a:extLst>
                  <a:ext uri="{FF2B5EF4-FFF2-40B4-BE49-F238E27FC236}">
                    <a16:creationId xmlns:a16="http://schemas.microsoft.com/office/drawing/2014/main" id="{5EB98006-5458-46FE-8095-E499801CD361}"/>
                  </a:ext>
                </a:extLst>
              </p:cNvPr>
              <p:cNvSpPr>
                <a:spLocks noChangeArrowheads="1"/>
              </p:cNvSpPr>
              <p:nvPr/>
            </p:nvSpPr>
            <p:spPr bwMode="auto">
              <a:xfrm>
                <a:off x="1390" y="81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66" name="Oval 199">
                <a:extLst>
                  <a:ext uri="{FF2B5EF4-FFF2-40B4-BE49-F238E27FC236}">
                    <a16:creationId xmlns:a16="http://schemas.microsoft.com/office/drawing/2014/main" id="{1D587BFA-25DA-46CA-968D-07AEA42F4ECE}"/>
                  </a:ext>
                </a:extLst>
              </p:cNvPr>
              <p:cNvSpPr>
                <a:spLocks noChangeArrowheads="1"/>
              </p:cNvSpPr>
              <p:nvPr/>
            </p:nvSpPr>
            <p:spPr bwMode="auto">
              <a:xfrm>
                <a:off x="2096" y="101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67" name="Oval 200">
                <a:extLst>
                  <a:ext uri="{FF2B5EF4-FFF2-40B4-BE49-F238E27FC236}">
                    <a16:creationId xmlns:a16="http://schemas.microsoft.com/office/drawing/2014/main" id="{ECADB1D8-57F0-4035-B66D-3584E5516735}"/>
                  </a:ext>
                </a:extLst>
              </p:cNvPr>
              <p:cNvSpPr>
                <a:spLocks noChangeArrowheads="1"/>
              </p:cNvSpPr>
              <p:nvPr/>
            </p:nvSpPr>
            <p:spPr bwMode="auto">
              <a:xfrm>
                <a:off x="1207" y="55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68" name="Oval 201">
                <a:extLst>
                  <a:ext uri="{FF2B5EF4-FFF2-40B4-BE49-F238E27FC236}">
                    <a16:creationId xmlns:a16="http://schemas.microsoft.com/office/drawing/2014/main" id="{55620437-7234-4C2B-8F61-617D54CD3FEB}"/>
                  </a:ext>
                </a:extLst>
              </p:cNvPr>
              <p:cNvSpPr>
                <a:spLocks noChangeArrowheads="1"/>
              </p:cNvSpPr>
              <p:nvPr/>
            </p:nvSpPr>
            <p:spPr bwMode="auto">
              <a:xfrm>
                <a:off x="1491" y="82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69" name="Oval 202">
                <a:extLst>
                  <a:ext uri="{FF2B5EF4-FFF2-40B4-BE49-F238E27FC236}">
                    <a16:creationId xmlns:a16="http://schemas.microsoft.com/office/drawing/2014/main" id="{13C733F0-54DE-4718-B3A5-CC8783C7B482}"/>
                  </a:ext>
                </a:extLst>
              </p:cNvPr>
              <p:cNvSpPr>
                <a:spLocks noChangeArrowheads="1"/>
              </p:cNvSpPr>
              <p:nvPr/>
            </p:nvSpPr>
            <p:spPr bwMode="auto">
              <a:xfrm>
                <a:off x="1635" y="929"/>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70" name="Oval 203">
                <a:extLst>
                  <a:ext uri="{FF2B5EF4-FFF2-40B4-BE49-F238E27FC236}">
                    <a16:creationId xmlns:a16="http://schemas.microsoft.com/office/drawing/2014/main" id="{762672AC-1F78-4B38-B5A8-89597A7BBD99}"/>
                  </a:ext>
                </a:extLst>
              </p:cNvPr>
              <p:cNvSpPr>
                <a:spLocks noChangeArrowheads="1"/>
              </p:cNvSpPr>
              <p:nvPr/>
            </p:nvSpPr>
            <p:spPr bwMode="auto">
              <a:xfrm>
                <a:off x="2182" y="977"/>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71" name="Oval 204">
                <a:extLst>
                  <a:ext uri="{FF2B5EF4-FFF2-40B4-BE49-F238E27FC236}">
                    <a16:creationId xmlns:a16="http://schemas.microsoft.com/office/drawing/2014/main" id="{1D45D6E6-F2D2-4D07-8698-38167732FFCB}"/>
                  </a:ext>
                </a:extLst>
              </p:cNvPr>
              <p:cNvSpPr>
                <a:spLocks noChangeArrowheads="1"/>
              </p:cNvSpPr>
              <p:nvPr/>
            </p:nvSpPr>
            <p:spPr bwMode="auto">
              <a:xfrm>
                <a:off x="1510" y="82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72" name="Oval 205">
                <a:extLst>
                  <a:ext uri="{FF2B5EF4-FFF2-40B4-BE49-F238E27FC236}">
                    <a16:creationId xmlns:a16="http://schemas.microsoft.com/office/drawing/2014/main" id="{BAE6B863-5D69-49F8-8226-1020846E4DE2}"/>
                  </a:ext>
                </a:extLst>
              </p:cNvPr>
              <p:cNvSpPr>
                <a:spLocks noChangeArrowheads="1"/>
              </p:cNvSpPr>
              <p:nvPr/>
            </p:nvSpPr>
            <p:spPr bwMode="auto">
              <a:xfrm>
                <a:off x="1635" y="109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73" name="Oval 206">
                <a:extLst>
                  <a:ext uri="{FF2B5EF4-FFF2-40B4-BE49-F238E27FC236}">
                    <a16:creationId xmlns:a16="http://schemas.microsoft.com/office/drawing/2014/main" id="{FB32DD65-D490-4EA4-9D38-42ACEF8A1B46}"/>
                  </a:ext>
                </a:extLst>
              </p:cNvPr>
              <p:cNvSpPr>
                <a:spLocks noChangeArrowheads="1"/>
              </p:cNvSpPr>
              <p:nvPr/>
            </p:nvSpPr>
            <p:spPr bwMode="auto">
              <a:xfrm>
                <a:off x="1774" y="110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74" name="Oval 207">
                <a:extLst>
                  <a:ext uri="{FF2B5EF4-FFF2-40B4-BE49-F238E27FC236}">
                    <a16:creationId xmlns:a16="http://schemas.microsoft.com/office/drawing/2014/main" id="{F9870490-E785-4724-9914-013BDA02EBA8}"/>
                  </a:ext>
                </a:extLst>
              </p:cNvPr>
              <p:cNvSpPr>
                <a:spLocks noChangeArrowheads="1"/>
              </p:cNvSpPr>
              <p:nvPr/>
            </p:nvSpPr>
            <p:spPr bwMode="auto">
              <a:xfrm>
                <a:off x="1971" y="93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grpSp>
        <p:grpSp>
          <p:nvGrpSpPr>
            <p:cNvPr id="10" name="Group 208">
              <a:extLst>
                <a:ext uri="{FF2B5EF4-FFF2-40B4-BE49-F238E27FC236}">
                  <a16:creationId xmlns:a16="http://schemas.microsoft.com/office/drawing/2014/main" id="{D6DB76DD-C16D-4059-8C6B-BCD1D46621B1}"/>
                </a:ext>
              </a:extLst>
            </p:cNvPr>
            <p:cNvGrpSpPr>
              <a:grpSpLocks/>
            </p:cNvGrpSpPr>
            <p:nvPr/>
          </p:nvGrpSpPr>
          <p:grpSpPr bwMode="auto">
            <a:xfrm>
              <a:off x="5220" y="3902"/>
              <a:ext cx="3479" cy="2806"/>
              <a:chOff x="915" y="334"/>
              <a:chExt cx="1670" cy="1309"/>
            </a:xfrm>
          </p:grpSpPr>
          <p:sp>
            <p:nvSpPr>
              <p:cNvPr id="675" name="Oval 209">
                <a:extLst>
                  <a:ext uri="{FF2B5EF4-FFF2-40B4-BE49-F238E27FC236}">
                    <a16:creationId xmlns:a16="http://schemas.microsoft.com/office/drawing/2014/main" id="{70B3AD12-CE62-4B30-8484-9346AAE636B1}"/>
                  </a:ext>
                </a:extLst>
              </p:cNvPr>
              <p:cNvSpPr>
                <a:spLocks noChangeArrowheads="1"/>
              </p:cNvSpPr>
              <p:nvPr/>
            </p:nvSpPr>
            <p:spPr bwMode="auto">
              <a:xfrm>
                <a:off x="1937" y="100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76" name="Oval 210">
                <a:extLst>
                  <a:ext uri="{FF2B5EF4-FFF2-40B4-BE49-F238E27FC236}">
                    <a16:creationId xmlns:a16="http://schemas.microsoft.com/office/drawing/2014/main" id="{922DDEDC-711C-44C3-A8B1-6868C9005092}"/>
                  </a:ext>
                </a:extLst>
              </p:cNvPr>
              <p:cNvSpPr>
                <a:spLocks noChangeArrowheads="1"/>
              </p:cNvSpPr>
              <p:nvPr/>
            </p:nvSpPr>
            <p:spPr bwMode="auto">
              <a:xfrm>
                <a:off x="1697" y="102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77" name="Oval 211">
                <a:extLst>
                  <a:ext uri="{FF2B5EF4-FFF2-40B4-BE49-F238E27FC236}">
                    <a16:creationId xmlns:a16="http://schemas.microsoft.com/office/drawing/2014/main" id="{F1F06957-6C5F-45B0-805E-405236616B49}"/>
                  </a:ext>
                </a:extLst>
              </p:cNvPr>
              <p:cNvSpPr>
                <a:spLocks noChangeArrowheads="1"/>
              </p:cNvSpPr>
              <p:nvPr/>
            </p:nvSpPr>
            <p:spPr bwMode="auto">
              <a:xfrm>
                <a:off x="1803" y="93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78" name="Oval 212">
                <a:extLst>
                  <a:ext uri="{FF2B5EF4-FFF2-40B4-BE49-F238E27FC236}">
                    <a16:creationId xmlns:a16="http://schemas.microsoft.com/office/drawing/2014/main" id="{1CD47F56-E635-4E8A-B21F-A49380BD44D4}"/>
                  </a:ext>
                </a:extLst>
              </p:cNvPr>
              <p:cNvSpPr>
                <a:spLocks noChangeArrowheads="1"/>
              </p:cNvSpPr>
              <p:nvPr/>
            </p:nvSpPr>
            <p:spPr bwMode="auto">
              <a:xfrm>
                <a:off x="1308" y="641"/>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79" name="Oval 213">
                <a:extLst>
                  <a:ext uri="{FF2B5EF4-FFF2-40B4-BE49-F238E27FC236}">
                    <a16:creationId xmlns:a16="http://schemas.microsoft.com/office/drawing/2014/main" id="{FD5D2D29-81C4-410B-8A53-3FF9C7FE76DB}"/>
                  </a:ext>
                </a:extLst>
              </p:cNvPr>
              <p:cNvSpPr>
                <a:spLocks noChangeArrowheads="1"/>
              </p:cNvSpPr>
              <p:nvPr/>
            </p:nvSpPr>
            <p:spPr bwMode="auto">
              <a:xfrm>
                <a:off x="2158" y="91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80" name="Oval 214">
                <a:extLst>
                  <a:ext uri="{FF2B5EF4-FFF2-40B4-BE49-F238E27FC236}">
                    <a16:creationId xmlns:a16="http://schemas.microsoft.com/office/drawing/2014/main" id="{2E51C4E6-716A-4F02-8857-A93D6AB2837B}"/>
                  </a:ext>
                </a:extLst>
              </p:cNvPr>
              <p:cNvSpPr>
                <a:spLocks noChangeArrowheads="1"/>
              </p:cNvSpPr>
              <p:nvPr/>
            </p:nvSpPr>
            <p:spPr bwMode="auto">
              <a:xfrm>
                <a:off x="1025" y="75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81" name="Oval 215">
                <a:extLst>
                  <a:ext uri="{FF2B5EF4-FFF2-40B4-BE49-F238E27FC236}">
                    <a16:creationId xmlns:a16="http://schemas.microsoft.com/office/drawing/2014/main" id="{BBEEC72C-430B-454F-9068-9E04AA7956F7}"/>
                  </a:ext>
                </a:extLst>
              </p:cNvPr>
              <p:cNvSpPr>
                <a:spLocks noChangeArrowheads="1"/>
              </p:cNvSpPr>
              <p:nvPr/>
            </p:nvSpPr>
            <p:spPr bwMode="auto">
              <a:xfrm>
                <a:off x="1630" y="100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82" name="Oval 216">
                <a:extLst>
                  <a:ext uri="{FF2B5EF4-FFF2-40B4-BE49-F238E27FC236}">
                    <a16:creationId xmlns:a16="http://schemas.microsoft.com/office/drawing/2014/main" id="{A1221BF6-41ED-443C-B9FE-FF74BBDDDC5E}"/>
                  </a:ext>
                </a:extLst>
              </p:cNvPr>
              <p:cNvSpPr>
                <a:spLocks noChangeArrowheads="1"/>
              </p:cNvSpPr>
              <p:nvPr/>
            </p:nvSpPr>
            <p:spPr bwMode="auto">
              <a:xfrm>
                <a:off x="2101" y="981"/>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83" name="Oval 217">
                <a:extLst>
                  <a:ext uri="{FF2B5EF4-FFF2-40B4-BE49-F238E27FC236}">
                    <a16:creationId xmlns:a16="http://schemas.microsoft.com/office/drawing/2014/main" id="{B8F0F8DF-0D33-435F-ABCB-86C0FA793956}"/>
                  </a:ext>
                </a:extLst>
              </p:cNvPr>
              <p:cNvSpPr>
                <a:spLocks noChangeArrowheads="1"/>
              </p:cNvSpPr>
              <p:nvPr/>
            </p:nvSpPr>
            <p:spPr bwMode="auto">
              <a:xfrm>
                <a:off x="1966" y="107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84" name="Oval 218">
                <a:extLst>
                  <a:ext uri="{FF2B5EF4-FFF2-40B4-BE49-F238E27FC236}">
                    <a16:creationId xmlns:a16="http://schemas.microsoft.com/office/drawing/2014/main" id="{6ACA90AE-0BF5-4A03-8821-F0733E9194BF}"/>
                  </a:ext>
                </a:extLst>
              </p:cNvPr>
              <p:cNvSpPr>
                <a:spLocks noChangeArrowheads="1"/>
              </p:cNvSpPr>
              <p:nvPr/>
            </p:nvSpPr>
            <p:spPr bwMode="auto">
              <a:xfrm>
                <a:off x="1534" y="81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85" name="Oval 219">
                <a:extLst>
                  <a:ext uri="{FF2B5EF4-FFF2-40B4-BE49-F238E27FC236}">
                    <a16:creationId xmlns:a16="http://schemas.microsoft.com/office/drawing/2014/main" id="{CFC92E46-1EB0-4A00-9826-75F25C990DBE}"/>
                  </a:ext>
                </a:extLst>
              </p:cNvPr>
              <p:cNvSpPr>
                <a:spLocks noChangeArrowheads="1"/>
              </p:cNvSpPr>
              <p:nvPr/>
            </p:nvSpPr>
            <p:spPr bwMode="auto">
              <a:xfrm>
                <a:off x="1524" y="665"/>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86" name="Oval 220">
                <a:extLst>
                  <a:ext uri="{FF2B5EF4-FFF2-40B4-BE49-F238E27FC236}">
                    <a16:creationId xmlns:a16="http://schemas.microsoft.com/office/drawing/2014/main" id="{E2BFEC07-A965-41E6-9D54-1DAAB2ED374A}"/>
                  </a:ext>
                </a:extLst>
              </p:cNvPr>
              <p:cNvSpPr>
                <a:spLocks noChangeArrowheads="1"/>
              </p:cNvSpPr>
              <p:nvPr/>
            </p:nvSpPr>
            <p:spPr bwMode="auto">
              <a:xfrm>
                <a:off x="1179" y="631"/>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87" name="Oval 221">
                <a:extLst>
                  <a:ext uri="{FF2B5EF4-FFF2-40B4-BE49-F238E27FC236}">
                    <a16:creationId xmlns:a16="http://schemas.microsoft.com/office/drawing/2014/main" id="{83DA8B96-A4AF-4C1C-A59C-DEC145642595}"/>
                  </a:ext>
                </a:extLst>
              </p:cNvPr>
              <p:cNvSpPr>
                <a:spLocks noChangeArrowheads="1"/>
              </p:cNvSpPr>
              <p:nvPr/>
            </p:nvSpPr>
            <p:spPr bwMode="auto">
              <a:xfrm>
                <a:off x="1860" y="96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88" name="Oval 222">
                <a:extLst>
                  <a:ext uri="{FF2B5EF4-FFF2-40B4-BE49-F238E27FC236}">
                    <a16:creationId xmlns:a16="http://schemas.microsoft.com/office/drawing/2014/main" id="{7EA3C7C6-06FC-4C8D-92AB-A85612C85824}"/>
                  </a:ext>
                </a:extLst>
              </p:cNvPr>
              <p:cNvSpPr>
                <a:spLocks noChangeArrowheads="1"/>
              </p:cNvSpPr>
              <p:nvPr/>
            </p:nvSpPr>
            <p:spPr bwMode="auto">
              <a:xfrm>
                <a:off x="1616" y="972"/>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89" name="Oval 223">
                <a:extLst>
                  <a:ext uri="{FF2B5EF4-FFF2-40B4-BE49-F238E27FC236}">
                    <a16:creationId xmlns:a16="http://schemas.microsoft.com/office/drawing/2014/main" id="{798C39E8-4905-44AF-AF97-79CE7C949040}"/>
                  </a:ext>
                </a:extLst>
              </p:cNvPr>
              <p:cNvSpPr>
                <a:spLocks noChangeArrowheads="1"/>
              </p:cNvSpPr>
              <p:nvPr/>
            </p:nvSpPr>
            <p:spPr bwMode="auto">
              <a:xfrm>
                <a:off x="1827" y="106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90" name="Oval 224">
                <a:extLst>
                  <a:ext uri="{FF2B5EF4-FFF2-40B4-BE49-F238E27FC236}">
                    <a16:creationId xmlns:a16="http://schemas.microsoft.com/office/drawing/2014/main" id="{E117C0E1-9C01-4D94-8BF7-EB1DAE88B7F1}"/>
                  </a:ext>
                </a:extLst>
              </p:cNvPr>
              <p:cNvSpPr>
                <a:spLocks noChangeArrowheads="1"/>
              </p:cNvSpPr>
              <p:nvPr/>
            </p:nvSpPr>
            <p:spPr bwMode="auto">
              <a:xfrm>
                <a:off x="1846" y="89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91" name="Oval 225">
                <a:extLst>
                  <a:ext uri="{FF2B5EF4-FFF2-40B4-BE49-F238E27FC236}">
                    <a16:creationId xmlns:a16="http://schemas.microsoft.com/office/drawing/2014/main" id="{89E45817-F01F-410D-AC25-CD112E61E3D7}"/>
                  </a:ext>
                </a:extLst>
              </p:cNvPr>
              <p:cNvSpPr>
                <a:spLocks noChangeArrowheads="1"/>
              </p:cNvSpPr>
              <p:nvPr/>
            </p:nvSpPr>
            <p:spPr bwMode="auto">
              <a:xfrm>
                <a:off x="1505" y="110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92" name="Oval 226">
                <a:extLst>
                  <a:ext uri="{FF2B5EF4-FFF2-40B4-BE49-F238E27FC236}">
                    <a16:creationId xmlns:a16="http://schemas.microsoft.com/office/drawing/2014/main" id="{EB392D45-0008-472B-AB29-E930A1794E73}"/>
                  </a:ext>
                </a:extLst>
              </p:cNvPr>
              <p:cNvSpPr>
                <a:spLocks noChangeArrowheads="1"/>
              </p:cNvSpPr>
              <p:nvPr/>
            </p:nvSpPr>
            <p:spPr bwMode="auto">
              <a:xfrm>
                <a:off x="1183" y="55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93" name="Oval 227">
                <a:extLst>
                  <a:ext uri="{FF2B5EF4-FFF2-40B4-BE49-F238E27FC236}">
                    <a16:creationId xmlns:a16="http://schemas.microsoft.com/office/drawing/2014/main" id="{EFB156DB-9863-4760-B63F-B18B7979E07B}"/>
                  </a:ext>
                </a:extLst>
              </p:cNvPr>
              <p:cNvSpPr>
                <a:spLocks noChangeArrowheads="1"/>
              </p:cNvSpPr>
              <p:nvPr/>
            </p:nvSpPr>
            <p:spPr bwMode="auto">
              <a:xfrm>
                <a:off x="2038" y="118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94" name="Oval 228">
                <a:extLst>
                  <a:ext uri="{FF2B5EF4-FFF2-40B4-BE49-F238E27FC236}">
                    <a16:creationId xmlns:a16="http://schemas.microsoft.com/office/drawing/2014/main" id="{9ADD812C-877A-4E32-851E-E4CAAB862785}"/>
                  </a:ext>
                </a:extLst>
              </p:cNvPr>
              <p:cNvSpPr>
                <a:spLocks noChangeArrowheads="1"/>
              </p:cNvSpPr>
              <p:nvPr/>
            </p:nvSpPr>
            <p:spPr bwMode="auto">
              <a:xfrm>
                <a:off x="1568" y="962"/>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95" name="Oval 229">
                <a:extLst>
                  <a:ext uri="{FF2B5EF4-FFF2-40B4-BE49-F238E27FC236}">
                    <a16:creationId xmlns:a16="http://schemas.microsoft.com/office/drawing/2014/main" id="{40B7C7B7-2C49-4B0A-8CE8-3C758FC1C7D7}"/>
                  </a:ext>
                </a:extLst>
              </p:cNvPr>
              <p:cNvSpPr>
                <a:spLocks noChangeArrowheads="1"/>
              </p:cNvSpPr>
              <p:nvPr/>
            </p:nvSpPr>
            <p:spPr bwMode="auto">
              <a:xfrm>
                <a:off x="1035" y="66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96" name="Oval 230">
                <a:extLst>
                  <a:ext uri="{FF2B5EF4-FFF2-40B4-BE49-F238E27FC236}">
                    <a16:creationId xmlns:a16="http://schemas.microsoft.com/office/drawing/2014/main" id="{102799DA-DE76-4CFF-81E9-F7CADFF87958}"/>
                  </a:ext>
                </a:extLst>
              </p:cNvPr>
              <p:cNvSpPr>
                <a:spLocks noChangeArrowheads="1"/>
              </p:cNvSpPr>
              <p:nvPr/>
            </p:nvSpPr>
            <p:spPr bwMode="auto">
              <a:xfrm>
                <a:off x="2187" y="90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97" name="Oval 231">
                <a:extLst>
                  <a:ext uri="{FF2B5EF4-FFF2-40B4-BE49-F238E27FC236}">
                    <a16:creationId xmlns:a16="http://schemas.microsoft.com/office/drawing/2014/main" id="{A1869CB7-8D60-4998-B2B7-49683F3C5E8B}"/>
                  </a:ext>
                </a:extLst>
              </p:cNvPr>
              <p:cNvSpPr>
                <a:spLocks noChangeArrowheads="1"/>
              </p:cNvSpPr>
              <p:nvPr/>
            </p:nvSpPr>
            <p:spPr bwMode="auto">
              <a:xfrm>
                <a:off x="1707" y="996"/>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98" name="Oval 232">
                <a:extLst>
                  <a:ext uri="{FF2B5EF4-FFF2-40B4-BE49-F238E27FC236}">
                    <a16:creationId xmlns:a16="http://schemas.microsoft.com/office/drawing/2014/main" id="{9403C61B-0C9C-428F-904D-A59FCA72B681}"/>
                  </a:ext>
                </a:extLst>
              </p:cNvPr>
              <p:cNvSpPr>
                <a:spLocks noChangeArrowheads="1"/>
              </p:cNvSpPr>
              <p:nvPr/>
            </p:nvSpPr>
            <p:spPr bwMode="auto">
              <a:xfrm>
                <a:off x="1539" y="79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99" name="Oval 233">
                <a:extLst>
                  <a:ext uri="{FF2B5EF4-FFF2-40B4-BE49-F238E27FC236}">
                    <a16:creationId xmlns:a16="http://schemas.microsoft.com/office/drawing/2014/main" id="{F4B1EE51-8F2E-4597-A1A9-9C579C8C9631}"/>
                  </a:ext>
                </a:extLst>
              </p:cNvPr>
              <p:cNvSpPr>
                <a:spLocks noChangeArrowheads="1"/>
              </p:cNvSpPr>
              <p:nvPr/>
            </p:nvSpPr>
            <p:spPr bwMode="auto">
              <a:xfrm>
                <a:off x="1678" y="93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00" name="Oval 234">
                <a:extLst>
                  <a:ext uri="{FF2B5EF4-FFF2-40B4-BE49-F238E27FC236}">
                    <a16:creationId xmlns:a16="http://schemas.microsoft.com/office/drawing/2014/main" id="{FCC593AD-C104-4925-B1AB-DFAF90B0410F}"/>
                  </a:ext>
                </a:extLst>
              </p:cNvPr>
              <p:cNvSpPr>
                <a:spLocks noChangeArrowheads="1"/>
              </p:cNvSpPr>
              <p:nvPr/>
            </p:nvSpPr>
            <p:spPr bwMode="auto">
              <a:xfrm>
                <a:off x="1400" y="981"/>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01" name="Oval 235">
                <a:extLst>
                  <a:ext uri="{FF2B5EF4-FFF2-40B4-BE49-F238E27FC236}">
                    <a16:creationId xmlns:a16="http://schemas.microsoft.com/office/drawing/2014/main" id="{D2E6C50E-18F5-466C-9782-876634537C2F}"/>
                  </a:ext>
                </a:extLst>
              </p:cNvPr>
              <p:cNvSpPr>
                <a:spLocks noChangeArrowheads="1"/>
              </p:cNvSpPr>
              <p:nvPr/>
            </p:nvSpPr>
            <p:spPr bwMode="auto">
              <a:xfrm>
                <a:off x="1798" y="96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02" name="Oval 236">
                <a:extLst>
                  <a:ext uri="{FF2B5EF4-FFF2-40B4-BE49-F238E27FC236}">
                    <a16:creationId xmlns:a16="http://schemas.microsoft.com/office/drawing/2014/main" id="{D0A3643B-0FF4-4ABA-A6AF-6F8544E1C58D}"/>
                  </a:ext>
                </a:extLst>
              </p:cNvPr>
              <p:cNvSpPr>
                <a:spLocks noChangeArrowheads="1"/>
              </p:cNvSpPr>
              <p:nvPr/>
            </p:nvSpPr>
            <p:spPr bwMode="auto">
              <a:xfrm>
                <a:off x="1601" y="75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03" name="Oval 237">
                <a:extLst>
                  <a:ext uri="{FF2B5EF4-FFF2-40B4-BE49-F238E27FC236}">
                    <a16:creationId xmlns:a16="http://schemas.microsoft.com/office/drawing/2014/main" id="{0C221083-7F42-4AA4-83BC-C57426F81486}"/>
                  </a:ext>
                </a:extLst>
              </p:cNvPr>
              <p:cNvSpPr>
                <a:spLocks noChangeArrowheads="1"/>
              </p:cNvSpPr>
              <p:nvPr/>
            </p:nvSpPr>
            <p:spPr bwMode="auto">
              <a:xfrm>
                <a:off x="1438" y="117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04" name="Oval 238">
                <a:extLst>
                  <a:ext uri="{FF2B5EF4-FFF2-40B4-BE49-F238E27FC236}">
                    <a16:creationId xmlns:a16="http://schemas.microsoft.com/office/drawing/2014/main" id="{158E1993-CA7C-4290-8692-DCBFF13DB0B9}"/>
                  </a:ext>
                </a:extLst>
              </p:cNvPr>
              <p:cNvSpPr>
                <a:spLocks noChangeArrowheads="1"/>
              </p:cNvSpPr>
              <p:nvPr/>
            </p:nvSpPr>
            <p:spPr bwMode="auto">
              <a:xfrm>
                <a:off x="1875" y="86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05" name="Oval 239">
                <a:extLst>
                  <a:ext uri="{FF2B5EF4-FFF2-40B4-BE49-F238E27FC236}">
                    <a16:creationId xmlns:a16="http://schemas.microsoft.com/office/drawing/2014/main" id="{F72A7FE7-9712-40CB-A337-1AF15DC69856}"/>
                  </a:ext>
                </a:extLst>
              </p:cNvPr>
              <p:cNvSpPr>
                <a:spLocks noChangeArrowheads="1"/>
              </p:cNvSpPr>
              <p:nvPr/>
            </p:nvSpPr>
            <p:spPr bwMode="auto">
              <a:xfrm>
                <a:off x="1726" y="102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06" name="Oval 240">
                <a:extLst>
                  <a:ext uri="{FF2B5EF4-FFF2-40B4-BE49-F238E27FC236}">
                    <a16:creationId xmlns:a16="http://schemas.microsoft.com/office/drawing/2014/main" id="{03468BF4-DE74-46A0-ABF5-2CF5440B684D}"/>
                  </a:ext>
                </a:extLst>
              </p:cNvPr>
              <p:cNvSpPr>
                <a:spLocks noChangeArrowheads="1"/>
              </p:cNvSpPr>
              <p:nvPr/>
            </p:nvSpPr>
            <p:spPr bwMode="auto">
              <a:xfrm>
                <a:off x="1788" y="953"/>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07" name="Oval 241">
                <a:extLst>
                  <a:ext uri="{FF2B5EF4-FFF2-40B4-BE49-F238E27FC236}">
                    <a16:creationId xmlns:a16="http://schemas.microsoft.com/office/drawing/2014/main" id="{4D93B3F8-4462-4087-8233-D4191DB64ED8}"/>
                  </a:ext>
                </a:extLst>
              </p:cNvPr>
              <p:cNvSpPr>
                <a:spLocks noChangeArrowheads="1"/>
              </p:cNvSpPr>
              <p:nvPr/>
            </p:nvSpPr>
            <p:spPr bwMode="auto">
              <a:xfrm>
                <a:off x="1174" y="598"/>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08" name="Oval 242">
                <a:extLst>
                  <a:ext uri="{FF2B5EF4-FFF2-40B4-BE49-F238E27FC236}">
                    <a16:creationId xmlns:a16="http://schemas.microsoft.com/office/drawing/2014/main" id="{E34AF052-6748-4A49-A91B-0DDAF417B482}"/>
                  </a:ext>
                </a:extLst>
              </p:cNvPr>
              <p:cNvSpPr>
                <a:spLocks noChangeArrowheads="1"/>
              </p:cNvSpPr>
              <p:nvPr/>
            </p:nvSpPr>
            <p:spPr bwMode="auto">
              <a:xfrm>
                <a:off x="1875" y="111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09" name="Oval 243">
                <a:extLst>
                  <a:ext uri="{FF2B5EF4-FFF2-40B4-BE49-F238E27FC236}">
                    <a16:creationId xmlns:a16="http://schemas.microsoft.com/office/drawing/2014/main" id="{1AA2E09F-E4C8-46F3-80CF-A8593B12C9A9}"/>
                  </a:ext>
                </a:extLst>
              </p:cNvPr>
              <p:cNvSpPr>
                <a:spLocks noChangeArrowheads="1"/>
              </p:cNvSpPr>
              <p:nvPr/>
            </p:nvSpPr>
            <p:spPr bwMode="auto">
              <a:xfrm>
                <a:off x="1409" y="75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10" name="Oval 244">
                <a:extLst>
                  <a:ext uri="{FF2B5EF4-FFF2-40B4-BE49-F238E27FC236}">
                    <a16:creationId xmlns:a16="http://schemas.microsoft.com/office/drawing/2014/main" id="{985F24FE-1326-45AA-A29F-FD0CF395FA8B}"/>
                  </a:ext>
                </a:extLst>
              </p:cNvPr>
              <p:cNvSpPr>
                <a:spLocks noChangeArrowheads="1"/>
              </p:cNvSpPr>
              <p:nvPr/>
            </p:nvSpPr>
            <p:spPr bwMode="auto">
              <a:xfrm>
                <a:off x="1726" y="108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11" name="Oval 245">
                <a:extLst>
                  <a:ext uri="{FF2B5EF4-FFF2-40B4-BE49-F238E27FC236}">
                    <a16:creationId xmlns:a16="http://schemas.microsoft.com/office/drawing/2014/main" id="{34F2A84C-3464-4BAD-8E3C-330A19081779}"/>
                  </a:ext>
                </a:extLst>
              </p:cNvPr>
              <p:cNvSpPr>
                <a:spLocks noChangeArrowheads="1"/>
              </p:cNvSpPr>
              <p:nvPr/>
            </p:nvSpPr>
            <p:spPr bwMode="auto">
              <a:xfrm>
                <a:off x="1654" y="1020"/>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12" name="Oval 246">
                <a:extLst>
                  <a:ext uri="{FF2B5EF4-FFF2-40B4-BE49-F238E27FC236}">
                    <a16:creationId xmlns:a16="http://schemas.microsoft.com/office/drawing/2014/main" id="{40F9BFE1-5280-4817-AAE1-B14F9B16BB1A}"/>
                  </a:ext>
                </a:extLst>
              </p:cNvPr>
              <p:cNvSpPr>
                <a:spLocks noChangeArrowheads="1"/>
              </p:cNvSpPr>
              <p:nvPr/>
            </p:nvSpPr>
            <p:spPr bwMode="auto">
              <a:xfrm>
                <a:off x="1788" y="953"/>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13" name="Oval 247">
                <a:extLst>
                  <a:ext uri="{FF2B5EF4-FFF2-40B4-BE49-F238E27FC236}">
                    <a16:creationId xmlns:a16="http://schemas.microsoft.com/office/drawing/2014/main" id="{3A9A4B07-BD01-4891-9032-B9AD2A38085E}"/>
                  </a:ext>
                </a:extLst>
              </p:cNvPr>
              <p:cNvSpPr>
                <a:spLocks noChangeArrowheads="1"/>
              </p:cNvSpPr>
              <p:nvPr/>
            </p:nvSpPr>
            <p:spPr bwMode="auto">
              <a:xfrm>
                <a:off x="2125" y="866"/>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14" name="Oval 248">
                <a:extLst>
                  <a:ext uri="{FF2B5EF4-FFF2-40B4-BE49-F238E27FC236}">
                    <a16:creationId xmlns:a16="http://schemas.microsoft.com/office/drawing/2014/main" id="{1CEED319-A6C3-49B9-8BB3-5AFE7778CA21}"/>
                  </a:ext>
                </a:extLst>
              </p:cNvPr>
              <p:cNvSpPr>
                <a:spLocks noChangeArrowheads="1"/>
              </p:cNvSpPr>
              <p:nvPr/>
            </p:nvSpPr>
            <p:spPr bwMode="auto">
              <a:xfrm>
                <a:off x="1534" y="689"/>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15" name="Oval 249">
                <a:extLst>
                  <a:ext uri="{FF2B5EF4-FFF2-40B4-BE49-F238E27FC236}">
                    <a16:creationId xmlns:a16="http://schemas.microsoft.com/office/drawing/2014/main" id="{74075FDF-FFD0-4E73-A85E-0DC5212A4A9E}"/>
                  </a:ext>
                </a:extLst>
              </p:cNvPr>
              <p:cNvSpPr>
                <a:spLocks noChangeArrowheads="1"/>
              </p:cNvSpPr>
              <p:nvPr/>
            </p:nvSpPr>
            <p:spPr bwMode="auto">
              <a:xfrm>
                <a:off x="2307" y="105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16" name="Oval 250">
                <a:extLst>
                  <a:ext uri="{FF2B5EF4-FFF2-40B4-BE49-F238E27FC236}">
                    <a16:creationId xmlns:a16="http://schemas.microsoft.com/office/drawing/2014/main" id="{63DBE71F-A121-4320-B665-B8ED8DF9FB60}"/>
                  </a:ext>
                </a:extLst>
              </p:cNvPr>
              <p:cNvSpPr>
                <a:spLocks noChangeArrowheads="1"/>
              </p:cNvSpPr>
              <p:nvPr/>
            </p:nvSpPr>
            <p:spPr bwMode="auto">
              <a:xfrm>
                <a:off x="1644" y="107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17" name="Oval 251">
                <a:extLst>
                  <a:ext uri="{FF2B5EF4-FFF2-40B4-BE49-F238E27FC236}">
                    <a16:creationId xmlns:a16="http://schemas.microsoft.com/office/drawing/2014/main" id="{98549BBC-3CAC-443A-8196-D50A5A975A26}"/>
                  </a:ext>
                </a:extLst>
              </p:cNvPr>
              <p:cNvSpPr>
                <a:spLocks noChangeArrowheads="1"/>
              </p:cNvSpPr>
              <p:nvPr/>
            </p:nvSpPr>
            <p:spPr bwMode="auto">
              <a:xfrm>
                <a:off x="1616" y="881"/>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18" name="Oval 252">
                <a:extLst>
                  <a:ext uri="{FF2B5EF4-FFF2-40B4-BE49-F238E27FC236}">
                    <a16:creationId xmlns:a16="http://schemas.microsoft.com/office/drawing/2014/main" id="{8EF479E4-9B86-4CBE-B3A3-BBA8960328FB}"/>
                  </a:ext>
                </a:extLst>
              </p:cNvPr>
              <p:cNvSpPr>
                <a:spLocks noChangeArrowheads="1"/>
              </p:cNvSpPr>
              <p:nvPr/>
            </p:nvSpPr>
            <p:spPr bwMode="auto">
              <a:xfrm>
                <a:off x="1764" y="124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19" name="Oval 253">
                <a:extLst>
                  <a:ext uri="{FF2B5EF4-FFF2-40B4-BE49-F238E27FC236}">
                    <a16:creationId xmlns:a16="http://schemas.microsoft.com/office/drawing/2014/main" id="{31A84A42-51B1-4C44-8C09-243B1D811704}"/>
                  </a:ext>
                </a:extLst>
              </p:cNvPr>
              <p:cNvSpPr>
                <a:spLocks noChangeArrowheads="1"/>
              </p:cNvSpPr>
              <p:nvPr/>
            </p:nvSpPr>
            <p:spPr bwMode="auto">
              <a:xfrm>
                <a:off x="2245" y="1639"/>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20" name="Oval 254">
                <a:extLst>
                  <a:ext uri="{FF2B5EF4-FFF2-40B4-BE49-F238E27FC236}">
                    <a16:creationId xmlns:a16="http://schemas.microsoft.com/office/drawing/2014/main" id="{F886A940-65B8-41CD-A19F-9DA537B469FD}"/>
                  </a:ext>
                </a:extLst>
              </p:cNvPr>
              <p:cNvSpPr>
                <a:spLocks noChangeArrowheads="1"/>
              </p:cNvSpPr>
              <p:nvPr/>
            </p:nvSpPr>
            <p:spPr bwMode="auto">
              <a:xfrm>
                <a:off x="1884" y="89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21" name="Oval 255">
                <a:extLst>
                  <a:ext uri="{FF2B5EF4-FFF2-40B4-BE49-F238E27FC236}">
                    <a16:creationId xmlns:a16="http://schemas.microsoft.com/office/drawing/2014/main" id="{8A3F0255-0E51-45FC-8CA1-B43631FD4BD1}"/>
                  </a:ext>
                </a:extLst>
              </p:cNvPr>
              <p:cNvSpPr>
                <a:spLocks noChangeArrowheads="1"/>
              </p:cNvSpPr>
              <p:nvPr/>
            </p:nvSpPr>
            <p:spPr bwMode="auto">
              <a:xfrm>
                <a:off x="1707" y="63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22" name="Oval 256">
                <a:extLst>
                  <a:ext uri="{FF2B5EF4-FFF2-40B4-BE49-F238E27FC236}">
                    <a16:creationId xmlns:a16="http://schemas.microsoft.com/office/drawing/2014/main" id="{2D316215-33DD-4134-85D2-B0B70DED55F6}"/>
                  </a:ext>
                </a:extLst>
              </p:cNvPr>
              <p:cNvSpPr>
                <a:spLocks noChangeArrowheads="1"/>
              </p:cNvSpPr>
              <p:nvPr/>
            </p:nvSpPr>
            <p:spPr bwMode="auto">
              <a:xfrm>
                <a:off x="1510" y="90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23" name="Oval 257">
                <a:extLst>
                  <a:ext uri="{FF2B5EF4-FFF2-40B4-BE49-F238E27FC236}">
                    <a16:creationId xmlns:a16="http://schemas.microsoft.com/office/drawing/2014/main" id="{A4C02519-199F-4A0E-8ED4-3F3430C9A08C}"/>
                  </a:ext>
                </a:extLst>
              </p:cNvPr>
              <p:cNvSpPr>
                <a:spLocks noChangeArrowheads="1"/>
              </p:cNvSpPr>
              <p:nvPr/>
            </p:nvSpPr>
            <p:spPr bwMode="auto">
              <a:xfrm>
                <a:off x="1995" y="121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24" name="Oval 258">
                <a:extLst>
                  <a:ext uri="{FF2B5EF4-FFF2-40B4-BE49-F238E27FC236}">
                    <a16:creationId xmlns:a16="http://schemas.microsoft.com/office/drawing/2014/main" id="{812982A9-A2AC-4C0F-96A6-CFA4EE1709FC}"/>
                  </a:ext>
                </a:extLst>
              </p:cNvPr>
              <p:cNvSpPr>
                <a:spLocks noChangeArrowheads="1"/>
              </p:cNvSpPr>
              <p:nvPr/>
            </p:nvSpPr>
            <p:spPr bwMode="auto">
              <a:xfrm>
                <a:off x="2004" y="1020"/>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25" name="Oval 259">
                <a:extLst>
                  <a:ext uri="{FF2B5EF4-FFF2-40B4-BE49-F238E27FC236}">
                    <a16:creationId xmlns:a16="http://schemas.microsoft.com/office/drawing/2014/main" id="{0FA6BB80-0C08-4A4D-BA11-235B1A456A90}"/>
                  </a:ext>
                </a:extLst>
              </p:cNvPr>
              <p:cNvSpPr>
                <a:spLocks noChangeArrowheads="1"/>
              </p:cNvSpPr>
              <p:nvPr/>
            </p:nvSpPr>
            <p:spPr bwMode="auto">
              <a:xfrm>
                <a:off x="1812" y="833"/>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26" name="Oval 260">
                <a:extLst>
                  <a:ext uri="{FF2B5EF4-FFF2-40B4-BE49-F238E27FC236}">
                    <a16:creationId xmlns:a16="http://schemas.microsoft.com/office/drawing/2014/main" id="{B52C19C4-81C5-4197-A6F9-AA005F2F1DF4}"/>
                  </a:ext>
                </a:extLst>
              </p:cNvPr>
              <p:cNvSpPr>
                <a:spLocks noChangeArrowheads="1"/>
              </p:cNvSpPr>
              <p:nvPr/>
            </p:nvSpPr>
            <p:spPr bwMode="auto">
              <a:xfrm>
                <a:off x="1784" y="905"/>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27" name="Oval 261">
                <a:extLst>
                  <a:ext uri="{FF2B5EF4-FFF2-40B4-BE49-F238E27FC236}">
                    <a16:creationId xmlns:a16="http://schemas.microsoft.com/office/drawing/2014/main" id="{1CBF831E-1501-4940-BFA8-24942D2D188D}"/>
                  </a:ext>
                </a:extLst>
              </p:cNvPr>
              <p:cNvSpPr>
                <a:spLocks noChangeArrowheads="1"/>
              </p:cNvSpPr>
              <p:nvPr/>
            </p:nvSpPr>
            <p:spPr bwMode="auto">
              <a:xfrm>
                <a:off x="1889" y="114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28" name="Oval 262">
                <a:extLst>
                  <a:ext uri="{FF2B5EF4-FFF2-40B4-BE49-F238E27FC236}">
                    <a16:creationId xmlns:a16="http://schemas.microsoft.com/office/drawing/2014/main" id="{B98BF639-BB5B-4DB0-99BF-7548EFD4E5E8}"/>
                  </a:ext>
                </a:extLst>
              </p:cNvPr>
              <p:cNvSpPr>
                <a:spLocks noChangeArrowheads="1"/>
              </p:cNvSpPr>
              <p:nvPr/>
            </p:nvSpPr>
            <p:spPr bwMode="auto">
              <a:xfrm>
                <a:off x="2048" y="114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29" name="Oval 263">
                <a:extLst>
                  <a:ext uri="{FF2B5EF4-FFF2-40B4-BE49-F238E27FC236}">
                    <a16:creationId xmlns:a16="http://schemas.microsoft.com/office/drawing/2014/main" id="{BDE4111A-0D8F-42DF-B167-33B8FA276704}"/>
                  </a:ext>
                </a:extLst>
              </p:cNvPr>
              <p:cNvSpPr>
                <a:spLocks noChangeArrowheads="1"/>
              </p:cNvSpPr>
              <p:nvPr/>
            </p:nvSpPr>
            <p:spPr bwMode="auto">
              <a:xfrm>
                <a:off x="1063" y="46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30" name="Oval 264">
                <a:extLst>
                  <a:ext uri="{FF2B5EF4-FFF2-40B4-BE49-F238E27FC236}">
                    <a16:creationId xmlns:a16="http://schemas.microsoft.com/office/drawing/2014/main" id="{C2C81EA5-5219-4EF1-B1C6-E6CCE41C51D5}"/>
                  </a:ext>
                </a:extLst>
              </p:cNvPr>
              <p:cNvSpPr>
                <a:spLocks noChangeArrowheads="1"/>
              </p:cNvSpPr>
              <p:nvPr/>
            </p:nvSpPr>
            <p:spPr bwMode="auto">
              <a:xfrm>
                <a:off x="1592" y="698"/>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31" name="Oval 265">
                <a:extLst>
                  <a:ext uri="{FF2B5EF4-FFF2-40B4-BE49-F238E27FC236}">
                    <a16:creationId xmlns:a16="http://schemas.microsoft.com/office/drawing/2014/main" id="{23D72338-D7ED-492D-9002-487231410325}"/>
                  </a:ext>
                </a:extLst>
              </p:cNvPr>
              <p:cNvSpPr>
                <a:spLocks noChangeArrowheads="1"/>
              </p:cNvSpPr>
              <p:nvPr/>
            </p:nvSpPr>
            <p:spPr bwMode="auto">
              <a:xfrm>
                <a:off x="1164" y="502"/>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32" name="Oval 266">
                <a:extLst>
                  <a:ext uri="{FF2B5EF4-FFF2-40B4-BE49-F238E27FC236}">
                    <a16:creationId xmlns:a16="http://schemas.microsoft.com/office/drawing/2014/main" id="{CE4D5DAA-1E27-40F2-AC6A-DD6CBEE6FCBD}"/>
                  </a:ext>
                </a:extLst>
              </p:cNvPr>
              <p:cNvSpPr>
                <a:spLocks noChangeArrowheads="1"/>
              </p:cNvSpPr>
              <p:nvPr/>
            </p:nvSpPr>
            <p:spPr bwMode="auto">
              <a:xfrm>
                <a:off x="1740" y="334"/>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33" name="Oval 267">
                <a:extLst>
                  <a:ext uri="{FF2B5EF4-FFF2-40B4-BE49-F238E27FC236}">
                    <a16:creationId xmlns:a16="http://schemas.microsoft.com/office/drawing/2014/main" id="{10591D14-6954-4FCD-9E76-001065B46E73}"/>
                  </a:ext>
                </a:extLst>
              </p:cNvPr>
              <p:cNvSpPr>
                <a:spLocks noChangeArrowheads="1"/>
              </p:cNvSpPr>
              <p:nvPr/>
            </p:nvSpPr>
            <p:spPr bwMode="auto">
              <a:xfrm>
                <a:off x="2048" y="110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34" name="Oval 268">
                <a:extLst>
                  <a:ext uri="{FF2B5EF4-FFF2-40B4-BE49-F238E27FC236}">
                    <a16:creationId xmlns:a16="http://schemas.microsoft.com/office/drawing/2014/main" id="{36D75DE3-C4DF-49EB-A6DC-CB802AFA3E4E}"/>
                  </a:ext>
                </a:extLst>
              </p:cNvPr>
              <p:cNvSpPr>
                <a:spLocks noChangeArrowheads="1"/>
              </p:cNvSpPr>
              <p:nvPr/>
            </p:nvSpPr>
            <p:spPr bwMode="auto">
              <a:xfrm>
                <a:off x="1236" y="47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35" name="Oval 269">
                <a:extLst>
                  <a:ext uri="{FF2B5EF4-FFF2-40B4-BE49-F238E27FC236}">
                    <a16:creationId xmlns:a16="http://schemas.microsoft.com/office/drawing/2014/main" id="{FAB48E66-605C-42E0-B5DE-5B3ACE1DB2EF}"/>
                  </a:ext>
                </a:extLst>
              </p:cNvPr>
              <p:cNvSpPr>
                <a:spLocks noChangeArrowheads="1"/>
              </p:cNvSpPr>
              <p:nvPr/>
            </p:nvSpPr>
            <p:spPr bwMode="auto">
              <a:xfrm>
                <a:off x="1760" y="794"/>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36" name="Oval 270">
                <a:extLst>
                  <a:ext uri="{FF2B5EF4-FFF2-40B4-BE49-F238E27FC236}">
                    <a16:creationId xmlns:a16="http://schemas.microsoft.com/office/drawing/2014/main" id="{F70383F1-5A28-4C91-8DF8-27590A97F92F}"/>
                  </a:ext>
                </a:extLst>
              </p:cNvPr>
              <p:cNvSpPr>
                <a:spLocks noChangeArrowheads="1"/>
              </p:cNvSpPr>
              <p:nvPr/>
            </p:nvSpPr>
            <p:spPr bwMode="auto">
              <a:xfrm>
                <a:off x="1280" y="1116"/>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37" name="Oval 271">
                <a:extLst>
                  <a:ext uri="{FF2B5EF4-FFF2-40B4-BE49-F238E27FC236}">
                    <a16:creationId xmlns:a16="http://schemas.microsoft.com/office/drawing/2014/main" id="{4F88B944-F576-4EC7-8281-76A933C8D165}"/>
                  </a:ext>
                </a:extLst>
              </p:cNvPr>
              <p:cNvSpPr>
                <a:spLocks noChangeArrowheads="1"/>
              </p:cNvSpPr>
              <p:nvPr/>
            </p:nvSpPr>
            <p:spPr bwMode="auto">
              <a:xfrm>
                <a:off x="1164" y="55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38" name="Oval 272">
                <a:extLst>
                  <a:ext uri="{FF2B5EF4-FFF2-40B4-BE49-F238E27FC236}">
                    <a16:creationId xmlns:a16="http://schemas.microsoft.com/office/drawing/2014/main" id="{ED1DA33B-D699-447E-9A65-81BF64BEF95C}"/>
                  </a:ext>
                </a:extLst>
              </p:cNvPr>
              <p:cNvSpPr>
                <a:spLocks noChangeArrowheads="1"/>
              </p:cNvSpPr>
              <p:nvPr/>
            </p:nvSpPr>
            <p:spPr bwMode="auto">
              <a:xfrm>
                <a:off x="2120" y="114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39" name="Oval 273">
                <a:extLst>
                  <a:ext uri="{FF2B5EF4-FFF2-40B4-BE49-F238E27FC236}">
                    <a16:creationId xmlns:a16="http://schemas.microsoft.com/office/drawing/2014/main" id="{99DD9ED9-6B5E-4950-AAFB-A7C9B15BC20A}"/>
                  </a:ext>
                </a:extLst>
              </p:cNvPr>
              <p:cNvSpPr>
                <a:spLocks noChangeArrowheads="1"/>
              </p:cNvSpPr>
              <p:nvPr/>
            </p:nvSpPr>
            <p:spPr bwMode="auto">
              <a:xfrm>
                <a:off x="1649" y="93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40" name="Oval 274">
                <a:extLst>
                  <a:ext uri="{FF2B5EF4-FFF2-40B4-BE49-F238E27FC236}">
                    <a16:creationId xmlns:a16="http://schemas.microsoft.com/office/drawing/2014/main" id="{2D471C4E-A001-41B7-8524-FAA401D2C309}"/>
                  </a:ext>
                </a:extLst>
              </p:cNvPr>
              <p:cNvSpPr>
                <a:spLocks noChangeArrowheads="1"/>
              </p:cNvSpPr>
              <p:nvPr/>
            </p:nvSpPr>
            <p:spPr bwMode="auto">
              <a:xfrm>
                <a:off x="1726" y="929"/>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41" name="Oval 275">
                <a:extLst>
                  <a:ext uri="{FF2B5EF4-FFF2-40B4-BE49-F238E27FC236}">
                    <a16:creationId xmlns:a16="http://schemas.microsoft.com/office/drawing/2014/main" id="{0FC82C76-C277-4E30-8B3A-0686FA44C289}"/>
                  </a:ext>
                </a:extLst>
              </p:cNvPr>
              <p:cNvSpPr>
                <a:spLocks noChangeArrowheads="1"/>
              </p:cNvSpPr>
              <p:nvPr/>
            </p:nvSpPr>
            <p:spPr bwMode="auto">
              <a:xfrm>
                <a:off x="1087" y="49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42" name="Oval 276">
                <a:extLst>
                  <a:ext uri="{FF2B5EF4-FFF2-40B4-BE49-F238E27FC236}">
                    <a16:creationId xmlns:a16="http://schemas.microsoft.com/office/drawing/2014/main" id="{F07D97CC-1B39-488E-BB0A-58889B823DBC}"/>
                  </a:ext>
                </a:extLst>
              </p:cNvPr>
              <p:cNvSpPr>
                <a:spLocks noChangeArrowheads="1"/>
              </p:cNvSpPr>
              <p:nvPr/>
            </p:nvSpPr>
            <p:spPr bwMode="auto">
              <a:xfrm>
                <a:off x="2101" y="871"/>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43" name="Oval 277">
                <a:extLst>
                  <a:ext uri="{FF2B5EF4-FFF2-40B4-BE49-F238E27FC236}">
                    <a16:creationId xmlns:a16="http://schemas.microsoft.com/office/drawing/2014/main" id="{AF1EDA4D-B241-465B-A2A4-5E358031C423}"/>
                  </a:ext>
                </a:extLst>
              </p:cNvPr>
              <p:cNvSpPr>
                <a:spLocks noChangeArrowheads="1"/>
              </p:cNvSpPr>
              <p:nvPr/>
            </p:nvSpPr>
            <p:spPr bwMode="auto">
              <a:xfrm>
                <a:off x="1875" y="117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44" name="Oval 278">
                <a:extLst>
                  <a:ext uri="{FF2B5EF4-FFF2-40B4-BE49-F238E27FC236}">
                    <a16:creationId xmlns:a16="http://schemas.microsoft.com/office/drawing/2014/main" id="{D0872986-04C9-4143-AEDD-ACDD3545935B}"/>
                  </a:ext>
                </a:extLst>
              </p:cNvPr>
              <p:cNvSpPr>
                <a:spLocks noChangeArrowheads="1"/>
              </p:cNvSpPr>
              <p:nvPr/>
            </p:nvSpPr>
            <p:spPr bwMode="auto">
              <a:xfrm>
                <a:off x="1827" y="103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45" name="Oval 279">
                <a:extLst>
                  <a:ext uri="{FF2B5EF4-FFF2-40B4-BE49-F238E27FC236}">
                    <a16:creationId xmlns:a16="http://schemas.microsoft.com/office/drawing/2014/main" id="{AD664B78-A364-4966-BB71-6F2026A73E26}"/>
                  </a:ext>
                </a:extLst>
              </p:cNvPr>
              <p:cNvSpPr>
                <a:spLocks noChangeArrowheads="1"/>
              </p:cNvSpPr>
              <p:nvPr/>
            </p:nvSpPr>
            <p:spPr bwMode="auto">
              <a:xfrm>
                <a:off x="2230" y="115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46" name="Oval 280">
                <a:extLst>
                  <a:ext uri="{FF2B5EF4-FFF2-40B4-BE49-F238E27FC236}">
                    <a16:creationId xmlns:a16="http://schemas.microsoft.com/office/drawing/2014/main" id="{4DCC514A-7E59-472B-A605-49CFC444CD14}"/>
                  </a:ext>
                </a:extLst>
              </p:cNvPr>
              <p:cNvSpPr>
                <a:spLocks noChangeArrowheads="1"/>
              </p:cNvSpPr>
              <p:nvPr/>
            </p:nvSpPr>
            <p:spPr bwMode="auto">
              <a:xfrm>
                <a:off x="1457" y="81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47" name="Oval 281">
                <a:extLst>
                  <a:ext uri="{FF2B5EF4-FFF2-40B4-BE49-F238E27FC236}">
                    <a16:creationId xmlns:a16="http://schemas.microsoft.com/office/drawing/2014/main" id="{541EFF3E-1786-4B3A-A4B7-CBED37FB2885}"/>
                  </a:ext>
                </a:extLst>
              </p:cNvPr>
              <p:cNvSpPr>
                <a:spLocks noChangeArrowheads="1"/>
              </p:cNvSpPr>
              <p:nvPr/>
            </p:nvSpPr>
            <p:spPr bwMode="auto">
              <a:xfrm>
                <a:off x="1913" y="929"/>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48" name="Oval 282">
                <a:extLst>
                  <a:ext uri="{FF2B5EF4-FFF2-40B4-BE49-F238E27FC236}">
                    <a16:creationId xmlns:a16="http://schemas.microsoft.com/office/drawing/2014/main" id="{B09ADB88-536C-4E02-80D9-7E80FC86DE13}"/>
                  </a:ext>
                </a:extLst>
              </p:cNvPr>
              <p:cNvSpPr>
                <a:spLocks noChangeArrowheads="1"/>
              </p:cNvSpPr>
              <p:nvPr/>
            </p:nvSpPr>
            <p:spPr bwMode="auto">
              <a:xfrm>
                <a:off x="1894" y="1092"/>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49" name="Oval 283">
                <a:extLst>
                  <a:ext uri="{FF2B5EF4-FFF2-40B4-BE49-F238E27FC236}">
                    <a16:creationId xmlns:a16="http://schemas.microsoft.com/office/drawing/2014/main" id="{73AF71FC-817F-42E8-BD27-3AB52DC32FB4}"/>
                  </a:ext>
                </a:extLst>
              </p:cNvPr>
              <p:cNvSpPr>
                <a:spLocks noChangeArrowheads="1"/>
              </p:cNvSpPr>
              <p:nvPr/>
            </p:nvSpPr>
            <p:spPr bwMode="auto">
              <a:xfrm>
                <a:off x="1352" y="583"/>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50" name="Oval 284">
                <a:extLst>
                  <a:ext uri="{FF2B5EF4-FFF2-40B4-BE49-F238E27FC236}">
                    <a16:creationId xmlns:a16="http://schemas.microsoft.com/office/drawing/2014/main" id="{A9ADFD91-3413-4E0A-ADFB-A1C05118F455}"/>
                  </a:ext>
                </a:extLst>
              </p:cNvPr>
              <p:cNvSpPr>
                <a:spLocks noChangeArrowheads="1"/>
              </p:cNvSpPr>
              <p:nvPr/>
            </p:nvSpPr>
            <p:spPr bwMode="auto">
              <a:xfrm>
                <a:off x="1740" y="96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51" name="Oval 285">
                <a:extLst>
                  <a:ext uri="{FF2B5EF4-FFF2-40B4-BE49-F238E27FC236}">
                    <a16:creationId xmlns:a16="http://schemas.microsoft.com/office/drawing/2014/main" id="{5E45E248-5307-4406-8A5E-126DEE0CB398}"/>
                  </a:ext>
                </a:extLst>
              </p:cNvPr>
              <p:cNvSpPr>
                <a:spLocks noChangeArrowheads="1"/>
              </p:cNvSpPr>
              <p:nvPr/>
            </p:nvSpPr>
            <p:spPr bwMode="auto">
              <a:xfrm>
                <a:off x="1366" y="105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52" name="Oval 286">
                <a:extLst>
                  <a:ext uri="{FF2B5EF4-FFF2-40B4-BE49-F238E27FC236}">
                    <a16:creationId xmlns:a16="http://schemas.microsoft.com/office/drawing/2014/main" id="{97806498-836C-44D4-A3F9-B72D2BF9D4E2}"/>
                  </a:ext>
                </a:extLst>
              </p:cNvPr>
              <p:cNvSpPr>
                <a:spLocks noChangeArrowheads="1"/>
              </p:cNvSpPr>
              <p:nvPr/>
            </p:nvSpPr>
            <p:spPr bwMode="auto">
              <a:xfrm>
                <a:off x="1280" y="377"/>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53" name="Oval 287">
                <a:extLst>
                  <a:ext uri="{FF2B5EF4-FFF2-40B4-BE49-F238E27FC236}">
                    <a16:creationId xmlns:a16="http://schemas.microsoft.com/office/drawing/2014/main" id="{A43A3BA4-E1B6-4385-AE14-5C5393ABFAEC}"/>
                  </a:ext>
                </a:extLst>
              </p:cNvPr>
              <p:cNvSpPr>
                <a:spLocks noChangeArrowheads="1"/>
              </p:cNvSpPr>
              <p:nvPr/>
            </p:nvSpPr>
            <p:spPr bwMode="auto">
              <a:xfrm>
                <a:off x="1587" y="99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54" name="Oval 288">
                <a:extLst>
                  <a:ext uri="{FF2B5EF4-FFF2-40B4-BE49-F238E27FC236}">
                    <a16:creationId xmlns:a16="http://schemas.microsoft.com/office/drawing/2014/main" id="{450488E5-341C-4345-A827-D83F8E5EB011}"/>
                  </a:ext>
                </a:extLst>
              </p:cNvPr>
              <p:cNvSpPr>
                <a:spLocks noChangeArrowheads="1"/>
              </p:cNvSpPr>
              <p:nvPr/>
            </p:nvSpPr>
            <p:spPr bwMode="auto">
              <a:xfrm>
                <a:off x="2101" y="1058"/>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55" name="Oval 289">
                <a:extLst>
                  <a:ext uri="{FF2B5EF4-FFF2-40B4-BE49-F238E27FC236}">
                    <a16:creationId xmlns:a16="http://schemas.microsoft.com/office/drawing/2014/main" id="{83A74896-E21F-44DA-AD46-D8C01DD8B54F}"/>
                  </a:ext>
                </a:extLst>
              </p:cNvPr>
              <p:cNvSpPr>
                <a:spLocks noChangeArrowheads="1"/>
              </p:cNvSpPr>
              <p:nvPr/>
            </p:nvSpPr>
            <p:spPr bwMode="auto">
              <a:xfrm>
                <a:off x="1400" y="66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56" name="Oval 290">
                <a:extLst>
                  <a:ext uri="{FF2B5EF4-FFF2-40B4-BE49-F238E27FC236}">
                    <a16:creationId xmlns:a16="http://schemas.microsoft.com/office/drawing/2014/main" id="{1EFAF261-FC90-448B-8436-A79E345FCBAF}"/>
                  </a:ext>
                </a:extLst>
              </p:cNvPr>
              <p:cNvSpPr>
                <a:spLocks noChangeArrowheads="1"/>
              </p:cNvSpPr>
              <p:nvPr/>
            </p:nvSpPr>
            <p:spPr bwMode="auto">
              <a:xfrm>
                <a:off x="1472" y="957"/>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57" name="Oval 291">
                <a:extLst>
                  <a:ext uri="{FF2B5EF4-FFF2-40B4-BE49-F238E27FC236}">
                    <a16:creationId xmlns:a16="http://schemas.microsoft.com/office/drawing/2014/main" id="{DB93FE78-F688-474C-8F38-96848CAC0098}"/>
                  </a:ext>
                </a:extLst>
              </p:cNvPr>
              <p:cNvSpPr>
                <a:spLocks noChangeArrowheads="1"/>
              </p:cNvSpPr>
              <p:nvPr/>
            </p:nvSpPr>
            <p:spPr bwMode="auto">
              <a:xfrm>
                <a:off x="1875" y="102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58" name="Oval 292">
                <a:extLst>
                  <a:ext uri="{FF2B5EF4-FFF2-40B4-BE49-F238E27FC236}">
                    <a16:creationId xmlns:a16="http://schemas.microsoft.com/office/drawing/2014/main" id="{EBFEA9F0-AFD4-438D-AF06-FCB42BDF0CBA}"/>
                  </a:ext>
                </a:extLst>
              </p:cNvPr>
              <p:cNvSpPr>
                <a:spLocks noChangeArrowheads="1"/>
              </p:cNvSpPr>
              <p:nvPr/>
            </p:nvSpPr>
            <p:spPr bwMode="auto">
              <a:xfrm>
                <a:off x="1006" y="574"/>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59" name="Oval 293">
                <a:extLst>
                  <a:ext uri="{FF2B5EF4-FFF2-40B4-BE49-F238E27FC236}">
                    <a16:creationId xmlns:a16="http://schemas.microsoft.com/office/drawing/2014/main" id="{9A66AADD-935D-46FE-9DA8-B3BE46876F3A}"/>
                  </a:ext>
                </a:extLst>
              </p:cNvPr>
              <p:cNvSpPr>
                <a:spLocks noChangeArrowheads="1"/>
              </p:cNvSpPr>
              <p:nvPr/>
            </p:nvSpPr>
            <p:spPr bwMode="auto">
              <a:xfrm>
                <a:off x="1592" y="1111"/>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60" name="Oval 294">
                <a:extLst>
                  <a:ext uri="{FF2B5EF4-FFF2-40B4-BE49-F238E27FC236}">
                    <a16:creationId xmlns:a16="http://schemas.microsoft.com/office/drawing/2014/main" id="{76365C74-06F1-48FA-8B35-E64805A5247F}"/>
                  </a:ext>
                </a:extLst>
              </p:cNvPr>
              <p:cNvSpPr>
                <a:spLocks noChangeArrowheads="1"/>
              </p:cNvSpPr>
              <p:nvPr/>
            </p:nvSpPr>
            <p:spPr bwMode="auto">
              <a:xfrm>
                <a:off x="1568" y="78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61" name="Oval 295">
                <a:extLst>
                  <a:ext uri="{FF2B5EF4-FFF2-40B4-BE49-F238E27FC236}">
                    <a16:creationId xmlns:a16="http://schemas.microsoft.com/office/drawing/2014/main" id="{558310FC-C387-4BC7-BC81-2019D85D075E}"/>
                  </a:ext>
                </a:extLst>
              </p:cNvPr>
              <p:cNvSpPr>
                <a:spLocks noChangeArrowheads="1"/>
              </p:cNvSpPr>
              <p:nvPr/>
            </p:nvSpPr>
            <p:spPr bwMode="auto">
              <a:xfrm>
                <a:off x="1884" y="101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62" name="Oval 296">
                <a:extLst>
                  <a:ext uri="{FF2B5EF4-FFF2-40B4-BE49-F238E27FC236}">
                    <a16:creationId xmlns:a16="http://schemas.microsoft.com/office/drawing/2014/main" id="{D75BBDB8-2594-48B7-814D-A30B918A501A}"/>
                  </a:ext>
                </a:extLst>
              </p:cNvPr>
              <p:cNvSpPr>
                <a:spLocks noChangeArrowheads="1"/>
              </p:cNvSpPr>
              <p:nvPr/>
            </p:nvSpPr>
            <p:spPr bwMode="auto">
              <a:xfrm>
                <a:off x="1116" y="86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63" name="Oval 297">
                <a:extLst>
                  <a:ext uri="{FF2B5EF4-FFF2-40B4-BE49-F238E27FC236}">
                    <a16:creationId xmlns:a16="http://schemas.microsoft.com/office/drawing/2014/main" id="{5DCCA349-7556-4F14-BB7C-DCD907D1C635}"/>
                  </a:ext>
                </a:extLst>
              </p:cNvPr>
              <p:cNvSpPr>
                <a:spLocks noChangeArrowheads="1"/>
              </p:cNvSpPr>
              <p:nvPr/>
            </p:nvSpPr>
            <p:spPr bwMode="auto">
              <a:xfrm>
                <a:off x="2259" y="100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64" name="Oval 298">
                <a:extLst>
                  <a:ext uri="{FF2B5EF4-FFF2-40B4-BE49-F238E27FC236}">
                    <a16:creationId xmlns:a16="http://schemas.microsoft.com/office/drawing/2014/main" id="{28AB71A2-8C76-4185-B35C-AD913ED789C5}"/>
                  </a:ext>
                </a:extLst>
              </p:cNvPr>
              <p:cNvSpPr>
                <a:spLocks noChangeArrowheads="1"/>
              </p:cNvSpPr>
              <p:nvPr/>
            </p:nvSpPr>
            <p:spPr bwMode="auto">
              <a:xfrm>
                <a:off x="1913" y="105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65" name="Oval 299">
                <a:extLst>
                  <a:ext uri="{FF2B5EF4-FFF2-40B4-BE49-F238E27FC236}">
                    <a16:creationId xmlns:a16="http://schemas.microsoft.com/office/drawing/2014/main" id="{288DA786-D655-4B86-829F-DD847CC82676}"/>
                  </a:ext>
                </a:extLst>
              </p:cNvPr>
              <p:cNvSpPr>
                <a:spLocks noChangeArrowheads="1"/>
              </p:cNvSpPr>
              <p:nvPr/>
            </p:nvSpPr>
            <p:spPr bwMode="auto">
              <a:xfrm>
                <a:off x="2153" y="135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66" name="Oval 300">
                <a:extLst>
                  <a:ext uri="{FF2B5EF4-FFF2-40B4-BE49-F238E27FC236}">
                    <a16:creationId xmlns:a16="http://schemas.microsoft.com/office/drawing/2014/main" id="{30EC2FB3-DDC1-4D3E-B8EC-0C0253FF3E2D}"/>
                  </a:ext>
                </a:extLst>
              </p:cNvPr>
              <p:cNvSpPr>
                <a:spLocks noChangeArrowheads="1"/>
              </p:cNvSpPr>
              <p:nvPr/>
            </p:nvSpPr>
            <p:spPr bwMode="auto">
              <a:xfrm>
                <a:off x="1702" y="833"/>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67" name="Oval 301">
                <a:extLst>
                  <a:ext uri="{FF2B5EF4-FFF2-40B4-BE49-F238E27FC236}">
                    <a16:creationId xmlns:a16="http://schemas.microsoft.com/office/drawing/2014/main" id="{37413A3A-6CC7-4025-9AFA-33F46C592F06}"/>
                  </a:ext>
                </a:extLst>
              </p:cNvPr>
              <p:cNvSpPr>
                <a:spLocks noChangeArrowheads="1"/>
              </p:cNvSpPr>
              <p:nvPr/>
            </p:nvSpPr>
            <p:spPr bwMode="auto">
              <a:xfrm>
                <a:off x="1294" y="53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68" name="Oval 302">
                <a:extLst>
                  <a:ext uri="{FF2B5EF4-FFF2-40B4-BE49-F238E27FC236}">
                    <a16:creationId xmlns:a16="http://schemas.microsoft.com/office/drawing/2014/main" id="{B921E64F-027B-45C5-B1F8-8B441744C694}"/>
                  </a:ext>
                </a:extLst>
              </p:cNvPr>
              <p:cNvSpPr>
                <a:spLocks noChangeArrowheads="1"/>
              </p:cNvSpPr>
              <p:nvPr/>
            </p:nvSpPr>
            <p:spPr bwMode="auto">
              <a:xfrm>
                <a:off x="1644" y="108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69" name="Oval 303">
                <a:extLst>
                  <a:ext uri="{FF2B5EF4-FFF2-40B4-BE49-F238E27FC236}">
                    <a16:creationId xmlns:a16="http://schemas.microsoft.com/office/drawing/2014/main" id="{7A785844-BB22-4174-8E53-16082E5AF544}"/>
                  </a:ext>
                </a:extLst>
              </p:cNvPr>
              <p:cNvSpPr>
                <a:spLocks noChangeArrowheads="1"/>
              </p:cNvSpPr>
              <p:nvPr/>
            </p:nvSpPr>
            <p:spPr bwMode="auto">
              <a:xfrm>
                <a:off x="1827" y="96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70" name="Oval 304">
                <a:extLst>
                  <a:ext uri="{FF2B5EF4-FFF2-40B4-BE49-F238E27FC236}">
                    <a16:creationId xmlns:a16="http://schemas.microsoft.com/office/drawing/2014/main" id="{ED0D1D42-BB87-40F2-8C1D-A3FEC7F97AC5}"/>
                  </a:ext>
                </a:extLst>
              </p:cNvPr>
              <p:cNvSpPr>
                <a:spLocks noChangeArrowheads="1"/>
              </p:cNvSpPr>
              <p:nvPr/>
            </p:nvSpPr>
            <p:spPr bwMode="auto">
              <a:xfrm>
                <a:off x="1923" y="103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71" name="Oval 305">
                <a:extLst>
                  <a:ext uri="{FF2B5EF4-FFF2-40B4-BE49-F238E27FC236}">
                    <a16:creationId xmlns:a16="http://schemas.microsoft.com/office/drawing/2014/main" id="{EF73AD67-A58F-4F00-BB20-950F948A81A6}"/>
                  </a:ext>
                </a:extLst>
              </p:cNvPr>
              <p:cNvSpPr>
                <a:spLocks noChangeArrowheads="1"/>
              </p:cNvSpPr>
              <p:nvPr/>
            </p:nvSpPr>
            <p:spPr bwMode="auto">
              <a:xfrm>
                <a:off x="2365" y="972"/>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72" name="Oval 306">
                <a:extLst>
                  <a:ext uri="{FF2B5EF4-FFF2-40B4-BE49-F238E27FC236}">
                    <a16:creationId xmlns:a16="http://schemas.microsoft.com/office/drawing/2014/main" id="{0101EBAB-3E8F-45FA-9159-310A5121B16B}"/>
                  </a:ext>
                </a:extLst>
              </p:cNvPr>
              <p:cNvSpPr>
                <a:spLocks noChangeArrowheads="1"/>
              </p:cNvSpPr>
              <p:nvPr/>
            </p:nvSpPr>
            <p:spPr bwMode="auto">
              <a:xfrm>
                <a:off x="1524" y="78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73" name="Oval 307">
                <a:extLst>
                  <a:ext uri="{FF2B5EF4-FFF2-40B4-BE49-F238E27FC236}">
                    <a16:creationId xmlns:a16="http://schemas.microsoft.com/office/drawing/2014/main" id="{7455475F-260C-4F2C-A184-DDB13F09A76C}"/>
                  </a:ext>
                </a:extLst>
              </p:cNvPr>
              <p:cNvSpPr>
                <a:spLocks noChangeArrowheads="1"/>
              </p:cNvSpPr>
              <p:nvPr/>
            </p:nvSpPr>
            <p:spPr bwMode="auto">
              <a:xfrm>
                <a:off x="1183" y="66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74" name="Oval 308">
                <a:extLst>
                  <a:ext uri="{FF2B5EF4-FFF2-40B4-BE49-F238E27FC236}">
                    <a16:creationId xmlns:a16="http://schemas.microsoft.com/office/drawing/2014/main" id="{E9DE4658-7ED1-4648-BFBD-D85243C5DF0A}"/>
                  </a:ext>
                </a:extLst>
              </p:cNvPr>
              <p:cNvSpPr>
                <a:spLocks noChangeArrowheads="1"/>
              </p:cNvSpPr>
              <p:nvPr/>
            </p:nvSpPr>
            <p:spPr bwMode="auto">
              <a:xfrm>
                <a:off x="2384" y="81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75" name="Oval 309">
                <a:extLst>
                  <a:ext uri="{FF2B5EF4-FFF2-40B4-BE49-F238E27FC236}">
                    <a16:creationId xmlns:a16="http://schemas.microsoft.com/office/drawing/2014/main" id="{2E84BDAD-B147-416C-9FA1-89BE42E0D834}"/>
                  </a:ext>
                </a:extLst>
              </p:cNvPr>
              <p:cNvSpPr>
                <a:spLocks noChangeArrowheads="1"/>
              </p:cNvSpPr>
              <p:nvPr/>
            </p:nvSpPr>
            <p:spPr bwMode="auto">
              <a:xfrm>
                <a:off x="1284" y="78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76" name="Oval 310">
                <a:extLst>
                  <a:ext uri="{FF2B5EF4-FFF2-40B4-BE49-F238E27FC236}">
                    <a16:creationId xmlns:a16="http://schemas.microsoft.com/office/drawing/2014/main" id="{F74D5C54-8A8B-4A22-B050-8310CC59DB6E}"/>
                  </a:ext>
                </a:extLst>
              </p:cNvPr>
              <p:cNvSpPr>
                <a:spLocks noChangeArrowheads="1"/>
              </p:cNvSpPr>
              <p:nvPr/>
            </p:nvSpPr>
            <p:spPr bwMode="auto">
              <a:xfrm>
                <a:off x="1174" y="99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77" name="Oval 311">
                <a:extLst>
                  <a:ext uri="{FF2B5EF4-FFF2-40B4-BE49-F238E27FC236}">
                    <a16:creationId xmlns:a16="http://schemas.microsoft.com/office/drawing/2014/main" id="{B4660DC8-9894-464A-9F69-7E3A01475B39}"/>
                  </a:ext>
                </a:extLst>
              </p:cNvPr>
              <p:cNvSpPr>
                <a:spLocks noChangeArrowheads="1"/>
              </p:cNvSpPr>
              <p:nvPr/>
            </p:nvSpPr>
            <p:spPr bwMode="auto">
              <a:xfrm>
                <a:off x="2470" y="118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78" name="Oval 312">
                <a:extLst>
                  <a:ext uri="{FF2B5EF4-FFF2-40B4-BE49-F238E27FC236}">
                    <a16:creationId xmlns:a16="http://schemas.microsoft.com/office/drawing/2014/main" id="{FF6ACFA4-284D-432F-8BA1-74B78AB69FB7}"/>
                  </a:ext>
                </a:extLst>
              </p:cNvPr>
              <p:cNvSpPr>
                <a:spLocks noChangeArrowheads="1"/>
              </p:cNvSpPr>
              <p:nvPr/>
            </p:nvSpPr>
            <p:spPr bwMode="auto">
              <a:xfrm>
                <a:off x="1971" y="74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79" name="Oval 313">
                <a:extLst>
                  <a:ext uri="{FF2B5EF4-FFF2-40B4-BE49-F238E27FC236}">
                    <a16:creationId xmlns:a16="http://schemas.microsoft.com/office/drawing/2014/main" id="{5795B9D4-BB19-457C-9182-18C98F1D1B05}"/>
                  </a:ext>
                </a:extLst>
              </p:cNvPr>
              <p:cNvSpPr>
                <a:spLocks noChangeArrowheads="1"/>
              </p:cNvSpPr>
              <p:nvPr/>
            </p:nvSpPr>
            <p:spPr bwMode="auto">
              <a:xfrm>
                <a:off x="1798" y="97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80" name="Oval 314">
                <a:extLst>
                  <a:ext uri="{FF2B5EF4-FFF2-40B4-BE49-F238E27FC236}">
                    <a16:creationId xmlns:a16="http://schemas.microsoft.com/office/drawing/2014/main" id="{69CE094C-8891-45D3-8AED-B76A14CD1B31}"/>
                  </a:ext>
                </a:extLst>
              </p:cNvPr>
              <p:cNvSpPr>
                <a:spLocks noChangeArrowheads="1"/>
              </p:cNvSpPr>
              <p:nvPr/>
            </p:nvSpPr>
            <p:spPr bwMode="auto">
              <a:xfrm>
                <a:off x="1448" y="382"/>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81" name="Oval 315">
                <a:extLst>
                  <a:ext uri="{FF2B5EF4-FFF2-40B4-BE49-F238E27FC236}">
                    <a16:creationId xmlns:a16="http://schemas.microsoft.com/office/drawing/2014/main" id="{AB61D812-E85D-4A50-81F2-3AB2DE4DC272}"/>
                  </a:ext>
                </a:extLst>
              </p:cNvPr>
              <p:cNvSpPr>
                <a:spLocks noChangeArrowheads="1"/>
              </p:cNvSpPr>
              <p:nvPr/>
            </p:nvSpPr>
            <p:spPr bwMode="auto">
              <a:xfrm>
                <a:off x="1640" y="631"/>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82" name="Oval 316">
                <a:extLst>
                  <a:ext uri="{FF2B5EF4-FFF2-40B4-BE49-F238E27FC236}">
                    <a16:creationId xmlns:a16="http://schemas.microsoft.com/office/drawing/2014/main" id="{D1E01E90-5940-483B-873C-4E6472D3C9C2}"/>
                  </a:ext>
                </a:extLst>
              </p:cNvPr>
              <p:cNvSpPr>
                <a:spLocks noChangeArrowheads="1"/>
              </p:cNvSpPr>
              <p:nvPr/>
            </p:nvSpPr>
            <p:spPr bwMode="auto">
              <a:xfrm>
                <a:off x="1798" y="74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83" name="Oval 317">
                <a:extLst>
                  <a:ext uri="{FF2B5EF4-FFF2-40B4-BE49-F238E27FC236}">
                    <a16:creationId xmlns:a16="http://schemas.microsoft.com/office/drawing/2014/main" id="{B4E6D17A-2899-4FC3-9AC4-C093FEF8F752}"/>
                  </a:ext>
                </a:extLst>
              </p:cNvPr>
              <p:cNvSpPr>
                <a:spLocks noChangeArrowheads="1"/>
              </p:cNvSpPr>
              <p:nvPr/>
            </p:nvSpPr>
            <p:spPr bwMode="auto">
              <a:xfrm>
                <a:off x="1419" y="69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84" name="Oval 318">
                <a:extLst>
                  <a:ext uri="{FF2B5EF4-FFF2-40B4-BE49-F238E27FC236}">
                    <a16:creationId xmlns:a16="http://schemas.microsoft.com/office/drawing/2014/main" id="{EA0EDBC5-9DC0-4247-B600-0EB52BCB1D39}"/>
                  </a:ext>
                </a:extLst>
              </p:cNvPr>
              <p:cNvSpPr>
                <a:spLocks noChangeArrowheads="1"/>
              </p:cNvSpPr>
              <p:nvPr/>
            </p:nvSpPr>
            <p:spPr bwMode="auto">
              <a:xfrm>
                <a:off x="1059" y="1024"/>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85" name="Oval 319">
                <a:extLst>
                  <a:ext uri="{FF2B5EF4-FFF2-40B4-BE49-F238E27FC236}">
                    <a16:creationId xmlns:a16="http://schemas.microsoft.com/office/drawing/2014/main" id="{64AD638F-4655-4EC5-9578-D887021D90A6}"/>
                  </a:ext>
                </a:extLst>
              </p:cNvPr>
              <p:cNvSpPr>
                <a:spLocks noChangeArrowheads="1"/>
              </p:cNvSpPr>
              <p:nvPr/>
            </p:nvSpPr>
            <p:spPr bwMode="auto">
              <a:xfrm>
                <a:off x="1150" y="72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86" name="Oval 320">
                <a:extLst>
                  <a:ext uri="{FF2B5EF4-FFF2-40B4-BE49-F238E27FC236}">
                    <a16:creationId xmlns:a16="http://schemas.microsoft.com/office/drawing/2014/main" id="{9B79592E-D5F5-45F7-AD21-B80624D37E5D}"/>
                  </a:ext>
                </a:extLst>
              </p:cNvPr>
              <p:cNvSpPr>
                <a:spLocks noChangeArrowheads="1"/>
              </p:cNvSpPr>
              <p:nvPr/>
            </p:nvSpPr>
            <p:spPr bwMode="auto">
              <a:xfrm>
                <a:off x="1793" y="62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87" name="Oval 321">
                <a:extLst>
                  <a:ext uri="{FF2B5EF4-FFF2-40B4-BE49-F238E27FC236}">
                    <a16:creationId xmlns:a16="http://schemas.microsoft.com/office/drawing/2014/main" id="{1C2A4F11-7B8A-4B7F-9F75-265D0190CE18}"/>
                  </a:ext>
                </a:extLst>
              </p:cNvPr>
              <p:cNvSpPr>
                <a:spLocks noChangeArrowheads="1"/>
              </p:cNvSpPr>
              <p:nvPr/>
            </p:nvSpPr>
            <p:spPr bwMode="auto">
              <a:xfrm>
                <a:off x="1419" y="59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88" name="Oval 322">
                <a:extLst>
                  <a:ext uri="{FF2B5EF4-FFF2-40B4-BE49-F238E27FC236}">
                    <a16:creationId xmlns:a16="http://schemas.microsoft.com/office/drawing/2014/main" id="{45689D9D-4653-4F3A-B75E-132ABE803B11}"/>
                  </a:ext>
                </a:extLst>
              </p:cNvPr>
              <p:cNvSpPr>
                <a:spLocks noChangeArrowheads="1"/>
              </p:cNvSpPr>
              <p:nvPr/>
            </p:nvSpPr>
            <p:spPr bwMode="auto">
              <a:xfrm>
                <a:off x="1836" y="119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89" name="Oval 323">
                <a:extLst>
                  <a:ext uri="{FF2B5EF4-FFF2-40B4-BE49-F238E27FC236}">
                    <a16:creationId xmlns:a16="http://schemas.microsoft.com/office/drawing/2014/main" id="{5995B86C-150A-4E0C-9BCE-F72F571C9CBB}"/>
                  </a:ext>
                </a:extLst>
              </p:cNvPr>
              <p:cNvSpPr>
                <a:spLocks noChangeArrowheads="1"/>
              </p:cNvSpPr>
              <p:nvPr/>
            </p:nvSpPr>
            <p:spPr bwMode="auto">
              <a:xfrm>
                <a:off x="1654" y="67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90" name="Oval 324">
                <a:extLst>
                  <a:ext uri="{FF2B5EF4-FFF2-40B4-BE49-F238E27FC236}">
                    <a16:creationId xmlns:a16="http://schemas.microsoft.com/office/drawing/2014/main" id="{71A6241B-509D-4881-A4A7-063B6F2DA06D}"/>
                  </a:ext>
                </a:extLst>
              </p:cNvPr>
              <p:cNvSpPr>
                <a:spLocks noChangeArrowheads="1"/>
              </p:cNvSpPr>
              <p:nvPr/>
            </p:nvSpPr>
            <p:spPr bwMode="auto">
              <a:xfrm>
                <a:off x="1568" y="727"/>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91" name="Oval 325">
                <a:extLst>
                  <a:ext uri="{FF2B5EF4-FFF2-40B4-BE49-F238E27FC236}">
                    <a16:creationId xmlns:a16="http://schemas.microsoft.com/office/drawing/2014/main" id="{F41493EE-7146-46CE-9CBE-59D549F5CCFA}"/>
                  </a:ext>
                </a:extLst>
              </p:cNvPr>
              <p:cNvSpPr>
                <a:spLocks noChangeArrowheads="1"/>
              </p:cNvSpPr>
              <p:nvPr/>
            </p:nvSpPr>
            <p:spPr bwMode="auto">
              <a:xfrm>
                <a:off x="1856" y="103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92" name="Oval 326">
                <a:extLst>
                  <a:ext uri="{FF2B5EF4-FFF2-40B4-BE49-F238E27FC236}">
                    <a16:creationId xmlns:a16="http://schemas.microsoft.com/office/drawing/2014/main" id="{D44A6720-054E-43C8-9966-8ECAFBD3A947}"/>
                  </a:ext>
                </a:extLst>
              </p:cNvPr>
              <p:cNvSpPr>
                <a:spLocks noChangeArrowheads="1"/>
              </p:cNvSpPr>
              <p:nvPr/>
            </p:nvSpPr>
            <p:spPr bwMode="auto">
              <a:xfrm>
                <a:off x="1356" y="67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93" name="Oval 327">
                <a:extLst>
                  <a:ext uri="{FF2B5EF4-FFF2-40B4-BE49-F238E27FC236}">
                    <a16:creationId xmlns:a16="http://schemas.microsoft.com/office/drawing/2014/main" id="{9F0B41ED-92D7-4F3B-9934-08C78D1FB14E}"/>
                  </a:ext>
                </a:extLst>
              </p:cNvPr>
              <p:cNvSpPr>
                <a:spLocks noChangeArrowheads="1"/>
              </p:cNvSpPr>
              <p:nvPr/>
            </p:nvSpPr>
            <p:spPr bwMode="auto">
              <a:xfrm>
                <a:off x="1798" y="143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94" name="Oval 328">
                <a:extLst>
                  <a:ext uri="{FF2B5EF4-FFF2-40B4-BE49-F238E27FC236}">
                    <a16:creationId xmlns:a16="http://schemas.microsoft.com/office/drawing/2014/main" id="{E1F8AE0C-7537-4469-B6E2-A8F0009BB536}"/>
                  </a:ext>
                </a:extLst>
              </p:cNvPr>
              <p:cNvSpPr>
                <a:spLocks noChangeArrowheads="1"/>
              </p:cNvSpPr>
              <p:nvPr/>
            </p:nvSpPr>
            <p:spPr bwMode="auto">
              <a:xfrm>
                <a:off x="1976" y="1116"/>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95" name="Oval 329">
                <a:extLst>
                  <a:ext uri="{FF2B5EF4-FFF2-40B4-BE49-F238E27FC236}">
                    <a16:creationId xmlns:a16="http://schemas.microsoft.com/office/drawing/2014/main" id="{475297AA-F977-4B5E-B842-EDEBC4F976B0}"/>
                  </a:ext>
                </a:extLst>
              </p:cNvPr>
              <p:cNvSpPr>
                <a:spLocks noChangeArrowheads="1"/>
              </p:cNvSpPr>
              <p:nvPr/>
            </p:nvSpPr>
            <p:spPr bwMode="auto">
              <a:xfrm>
                <a:off x="1630" y="86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96" name="Oval 330">
                <a:extLst>
                  <a:ext uri="{FF2B5EF4-FFF2-40B4-BE49-F238E27FC236}">
                    <a16:creationId xmlns:a16="http://schemas.microsoft.com/office/drawing/2014/main" id="{80E2C924-3784-4E11-BCF4-ABC0AD991A97}"/>
                  </a:ext>
                </a:extLst>
              </p:cNvPr>
              <p:cNvSpPr>
                <a:spLocks noChangeArrowheads="1"/>
              </p:cNvSpPr>
              <p:nvPr/>
            </p:nvSpPr>
            <p:spPr bwMode="auto">
              <a:xfrm>
                <a:off x="1904" y="1144"/>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97" name="Oval 331">
                <a:extLst>
                  <a:ext uri="{FF2B5EF4-FFF2-40B4-BE49-F238E27FC236}">
                    <a16:creationId xmlns:a16="http://schemas.microsoft.com/office/drawing/2014/main" id="{CF541BB7-F917-41B3-B076-4024BE52D3A1}"/>
                  </a:ext>
                </a:extLst>
              </p:cNvPr>
              <p:cNvSpPr>
                <a:spLocks noChangeArrowheads="1"/>
              </p:cNvSpPr>
              <p:nvPr/>
            </p:nvSpPr>
            <p:spPr bwMode="auto">
              <a:xfrm>
                <a:off x="1928" y="986"/>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98" name="Oval 332">
                <a:extLst>
                  <a:ext uri="{FF2B5EF4-FFF2-40B4-BE49-F238E27FC236}">
                    <a16:creationId xmlns:a16="http://schemas.microsoft.com/office/drawing/2014/main" id="{798E2D8D-32CF-4D32-BA25-FACFF9D550A4}"/>
                  </a:ext>
                </a:extLst>
              </p:cNvPr>
              <p:cNvSpPr>
                <a:spLocks noChangeArrowheads="1"/>
              </p:cNvSpPr>
              <p:nvPr/>
            </p:nvSpPr>
            <p:spPr bwMode="auto">
              <a:xfrm>
                <a:off x="1572" y="110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99" name="Oval 333">
                <a:extLst>
                  <a:ext uri="{FF2B5EF4-FFF2-40B4-BE49-F238E27FC236}">
                    <a16:creationId xmlns:a16="http://schemas.microsoft.com/office/drawing/2014/main" id="{1A6B0B5D-337F-48C8-A485-600265DF4D48}"/>
                  </a:ext>
                </a:extLst>
              </p:cNvPr>
              <p:cNvSpPr>
                <a:spLocks noChangeArrowheads="1"/>
              </p:cNvSpPr>
              <p:nvPr/>
            </p:nvSpPr>
            <p:spPr bwMode="auto">
              <a:xfrm>
                <a:off x="1476" y="69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00" name="Oval 334">
                <a:extLst>
                  <a:ext uri="{FF2B5EF4-FFF2-40B4-BE49-F238E27FC236}">
                    <a16:creationId xmlns:a16="http://schemas.microsoft.com/office/drawing/2014/main" id="{52DF7407-BC33-4EAB-AE16-600C989EC7B3}"/>
                  </a:ext>
                </a:extLst>
              </p:cNvPr>
              <p:cNvSpPr>
                <a:spLocks noChangeArrowheads="1"/>
              </p:cNvSpPr>
              <p:nvPr/>
            </p:nvSpPr>
            <p:spPr bwMode="auto">
              <a:xfrm>
                <a:off x="1788" y="953"/>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01" name="Oval 335">
                <a:extLst>
                  <a:ext uri="{FF2B5EF4-FFF2-40B4-BE49-F238E27FC236}">
                    <a16:creationId xmlns:a16="http://schemas.microsoft.com/office/drawing/2014/main" id="{46757B51-F81C-43E1-BF1A-B758C823E45F}"/>
                  </a:ext>
                </a:extLst>
              </p:cNvPr>
              <p:cNvSpPr>
                <a:spLocks noChangeArrowheads="1"/>
              </p:cNvSpPr>
              <p:nvPr/>
            </p:nvSpPr>
            <p:spPr bwMode="auto">
              <a:xfrm>
                <a:off x="1572" y="83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02" name="Oval 336">
                <a:extLst>
                  <a:ext uri="{FF2B5EF4-FFF2-40B4-BE49-F238E27FC236}">
                    <a16:creationId xmlns:a16="http://schemas.microsoft.com/office/drawing/2014/main" id="{3B86DFA8-3FFE-49E5-BC5A-35308E3B4DB7}"/>
                  </a:ext>
                </a:extLst>
              </p:cNvPr>
              <p:cNvSpPr>
                <a:spLocks noChangeArrowheads="1"/>
              </p:cNvSpPr>
              <p:nvPr/>
            </p:nvSpPr>
            <p:spPr bwMode="auto">
              <a:xfrm>
                <a:off x="1817" y="105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03" name="Oval 337">
                <a:extLst>
                  <a:ext uri="{FF2B5EF4-FFF2-40B4-BE49-F238E27FC236}">
                    <a16:creationId xmlns:a16="http://schemas.microsoft.com/office/drawing/2014/main" id="{1DC04B51-8972-423D-975C-2243B5BC49D1}"/>
                  </a:ext>
                </a:extLst>
              </p:cNvPr>
              <p:cNvSpPr>
                <a:spLocks noChangeArrowheads="1"/>
              </p:cNvSpPr>
              <p:nvPr/>
            </p:nvSpPr>
            <p:spPr bwMode="auto">
              <a:xfrm>
                <a:off x="1827" y="104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04" name="Oval 338">
                <a:extLst>
                  <a:ext uri="{FF2B5EF4-FFF2-40B4-BE49-F238E27FC236}">
                    <a16:creationId xmlns:a16="http://schemas.microsoft.com/office/drawing/2014/main" id="{E08CCFB6-F92B-487D-A253-9D1BAE840042}"/>
                  </a:ext>
                </a:extLst>
              </p:cNvPr>
              <p:cNvSpPr>
                <a:spLocks noChangeArrowheads="1"/>
              </p:cNvSpPr>
              <p:nvPr/>
            </p:nvSpPr>
            <p:spPr bwMode="auto">
              <a:xfrm>
                <a:off x="1606" y="1020"/>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05" name="Oval 339">
                <a:extLst>
                  <a:ext uri="{FF2B5EF4-FFF2-40B4-BE49-F238E27FC236}">
                    <a16:creationId xmlns:a16="http://schemas.microsoft.com/office/drawing/2014/main" id="{275EF480-5B81-4F18-AE27-B52D224A37F5}"/>
                  </a:ext>
                </a:extLst>
              </p:cNvPr>
              <p:cNvSpPr>
                <a:spLocks noChangeArrowheads="1"/>
              </p:cNvSpPr>
              <p:nvPr/>
            </p:nvSpPr>
            <p:spPr bwMode="auto">
              <a:xfrm>
                <a:off x="1731" y="106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06" name="Oval 340">
                <a:extLst>
                  <a:ext uri="{FF2B5EF4-FFF2-40B4-BE49-F238E27FC236}">
                    <a16:creationId xmlns:a16="http://schemas.microsoft.com/office/drawing/2014/main" id="{05CC7E8D-3DA0-4A93-8827-47D8688F8058}"/>
                  </a:ext>
                </a:extLst>
              </p:cNvPr>
              <p:cNvSpPr>
                <a:spLocks noChangeArrowheads="1"/>
              </p:cNvSpPr>
              <p:nvPr/>
            </p:nvSpPr>
            <p:spPr bwMode="auto">
              <a:xfrm>
                <a:off x="915" y="90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07" name="Oval 341">
                <a:extLst>
                  <a:ext uri="{FF2B5EF4-FFF2-40B4-BE49-F238E27FC236}">
                    <a16:creationId xmlns:a16="http://schemas.microsoft.com/office/drawing/2014/main" id="{957B6A1F-C4F7-4230-9335-F498C5A3B378}"/>
                  </a:ext>
                </a:extLst>
              </p:cNvPr>
              <p:cNvSpPr>
                <a:spLocks noChangeArrowheads="1"/>
              </p:cNvSpPr>
              <p:nvPr/>
            </p:nvSpPr>
            <p:spPr bwMode="auto">
              <a:xfrm>
                <a:off x="1846" y="85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08" name="Oval 342">
                <a:extLst>
                  <a:ext uri="{FF2B5EF4-FFF2-40B4-BE49-F238E27FC236}">
                    <a16:creationId xmlns:a16="http://schemas.microsoft.com/office/drawing/2014/main" id="{98975275-AF9D-4F75-B01E-96C66217C022}"/>
                  </a:ext>
                </a:extLst>
              </p:cNvPr>
              <p:cNvSpPr>
                <a:spLocks noChangeArrowheads="1"/>
              </p:cNvSpPr>
              <p:nvPr/>
            </p:nvSpPr>
            <p:spPr bwMode="auto">
              <a:xfrm>
                <a:off x="1476" y="929"/>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09" name="Oval 343">
                <a:extLst>
                  <a:ext uri="{FF2B5EF4-FFF2-40B4-BE49-F238E27FC236}">
                    <a16:creationId xmlns:a16="http://schemas.microsoft.com/office/drawing/2014/main" id="{764064BE-E455-4188-8361-78AE19609F19}"/>
                  </a:ext>
                </a:extLst>
              </p:cNvPr>
              <p:cNvSpPr>
                <a:spLocks noChangeArrowheads="1"/>
              </p:cNvSpPr>
              <p:nvPr/>
            </p:nvSpPr>
            <p:spPr bwMode="auto">
              <a:xfrm>
                <a:off x="1342" y="79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10" name="Oval 344">
                <a:extLst>
                  <a:ext uri="{FF2B5EF4-FFF2-40B4-BE49-F238E27FC236}">
                    <a16:creationId xmlns:a16="http://schemas.microsoft.com/office/drawing/2014/main" id="{3C6A71D3-3DE4-4B36-9D81-B1A87B8B2BD6}"/>
                  </a:ext>
                </a:extLst>
              </p:cNvPr>
              <p:cNvSpPr>
                <a:spLocks noChangeArrowheads="1"/>
              </p:cNvSpPr>
              <p:nvPr/>
            </p:nvSpPr>
            <p:spPr bwMode="auto">
              <a:xfrm>
                <a:off x="1779" y="103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11" name="Oval 345">
                <a:extLst>
                  <a:ext uri="{FF2B5EF4-FFF2-40B4-BE49-F238E27FC236}">
                    <a16:creationId xmlns:a16="http://schemas.microsoft.com/office/drawing/2014/main" id="{6D1AAC14-03DE-4C3A-B056-90DBF5F1997C}"/>
                  </a:ext>
                </a:extLst>
              </p:cNvPr>
              <p:cNvSpPr>
                <a:spLocks noChangeArrowheads="1"/>
              </p:cNvSpPr>
              <p:nvPr/>
            </p:nvSpPr>
            <p:spPr bwMode="auto">
              <a:xfrm>
                <a:off x="1659" y="112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12" name="Oval 346">
                <a:extLst>
                  <a:ext uri="{FF2B5EF4-FFF2-40B4-BE49-F238E27FC236}">
                    <a16:creationId xmlns:a16="http://schemas.microsoft.com/office/drawing/2014/main" id="{62D0D79D-C7EC-4A81-A66D-DCE3BB3C51CA}"/>
                  </a:ext>
                </a:extLst>
              </p:cNvPr>
              <p:cNvSpPr>
                <a:spLocks noChangeArrowheads="1"/>
              </p:cNvSpPr>
              <p:nvPr/>
            </p:nvSpPr>
            <p:spPr bwMode="auto">
              <a:xfrm>
                <a:off x="2465" y="150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13" name="Oval 347">
                <a:extLst>
                  <a:ext uri="{FF2B5EF4-FFF2-40B4-BE49-F238E27FC236}">
                    <a16:creationId xmlns:a16="http://schemas.microsoft.com/office/drawing/2014/main" id="{E1B5FA22-4FF7-4EC3-AD04-1CF6BADE4389}"/>
                  </a:ext>
                </a:extLst>
              </p:cNvPr>
              <p:cNvSpPr>
                <a:spLocks noChangeArrowheads="1"/>
              </p:cNvSpPr>
              <p:nvPr/>
            </p:nvSpPr>
            <p:spPr bwMode="auto">
              <a:xfrm>
                <a:off x="1870" y="81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14" name="Oval 348">
                <a:extLst>
                  <a:ext uri="{FF2B5EF4-FFF2-40B4-BE49-F238E27FC236}">
                    <a16:creationId xmlns:a16="http://schemas.microsoft.com/office/drawing/2014/main" id="{058817E2-EF51-4008-A6A6-D97E6EA1A98C}"/>
                  </a:ext>
                </a:extLst>
              </p:cNvPr>
              <p:cNvSpPr>
                <a:spLocks noChangeArrowheads="1"/>
              </p:cNvSpPr>
              <p:nvPr/>
            </p:nvSpPr>
            <p:spPr bwMode="auto">
              <a:xfrm>
                <a:off x="1462" y="89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15" name="Oval 349">
                <a:extLst>
                  <a:ext uri="{FF2B5EF4-FFF2-40B4-BE49-F238E27FC236}">
                    <a16:creationId xmlns:a16="http://schemas.microsoft.com/office/drawing/2014/main" id="{95B30F45-1D67-4A32-A34E-B9A9BA171DC0}"/>
                  </a:ext>
                </a:extLst>
              </p:cNvPr>
              <p:cNvSpPr>
                <a:spLocks noChangeArrowheads="1"/>
              </p:cNvSpPr>
              <p:nvPr/>
            </p:nvSpPr>
            <p:spPr bwMode="auto">
              <a:xfrm>
                <a:off x="1592" y="90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16" name="Oval 350">
                <a:extLst>
                  <a:ext uri="{FF2B5EF4-FFF2-40B4-BE49-F238E27FC236}">
                    <a16:creationId xmlns:a16="http://schemas.microsoft.com/office/drawing/2014/main" id="{42ABEF30-F396-420B-B747-8FFCB3A777B8}"/>
                  </a:ext>
                </a:extLst>
              </p:cNvPr>
              <p:cNvSpPr>
                <a:spLocks noChangeArrowheads="1"/>
              </p:cNvSpPr>
              <p:nvPr/>
            </p:nvSpPr>
            <p:spPr bwMode="auto">
              <a:xfrm>
                <a:off x="1764" y="1068"/>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17" name="Oval 351">
                <a:extLst>
                  <a:ext uri="{FF2B5EF4-FFF2-40B4-BE49-F238E27FC236}">
                    <a16:creationId xmlns:a16="http://schemas.microsoft.com/office/drawing/2014/main" id="{E033C7E6-B8F7-4197-AD8C-4E26764EAFC5}"/>
                  </a:ext>
                </a:extLst>
              </p:cNvPr>
              <p:cNvSpPr>
                <a:spLocks noChangeArrowheads="1"/>
              </p:cNvSpPr>
              <p:nvPr/>
            </p:nvSpPr>
            <p:spPr bwMode="auto">
              <a:xfrm>
                <a:off x="1524" y="103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18" name="Oval 352">
                <a:extLst>
                  <a:ext uri="{FF2B5EF4-FFF2-40B4-BE49-F238E27FC236}">
                    <a16:creationId xmlns:a16="http://schemas.microsoft.com/office/drawing/2014/main" id="{AE793C65-A9A7-401F-830C-DD7F8903AD2F}"/>
                  </a:ext>
                </a:extLst>
              </p:cNvPr>
              <p:cNvSpPr>
                <a:spLocks noChangeArrowheads="1"/>
              </p:cNvSpPr>
              <p:nvPr/>
            </p:nvSpPr>
            <p:spPr bwMode="auto">
              <a:xfrm>
                <a:off x="1001" y="713"/>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19" name="Oval 353">
                <a:extLst>
                  <a:ext uri="{FF2B5EF4-FFF2-40B4-BE49-F238E27FC236}">
                    <a16:creationId xmlns:a16="http://schemas.microsoft.com/office/drawing/2014/main" id="{C311E947-CDB2-49BF-B0D2-5CFCB5C8FE4D}"/>
                  </a:ext>
                </a:extLst>
              </p:cNvPr>
              <p:cNvSpPr>
                <a:spLocks noChangeArrowheads="1"/>
              </p:cNvSpPr>
              <p:nvPr/>
            </p:nvSpPr>
            <p:spPr bwMode="auto">
              <a:xfrm>
                <a:off x="1424" y="837"/>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20" name="Oval 354">
                <a:extLst>
                  <a:ext uri="{FF2B5EF4-FFF2-40B4-BE49-F238E27FC236}">
                    <a16:creationId xmlns:a16="http://schemas.microsoft.com/office/drawing/2014/main" id="{C4059A43-3E4F-4272-8C0D-FC3F9AA4CB98}"/>
                  </a:ext>
                </a:extLst>
              </p:cNvPr>
              <p:cNvSpPr>
                <a:spLocks noChangeArrowheads="1"/>
              </p:cNvSpPr>
              <p:nvPr/>
            </p:nvSpPr>
            <p:spPr bwMode="auto">
              <a:xfrm>
                <a:off x="1755" y="79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21" name="Oval 355">
                <a:extLst>
                  <a:ext uri="{FF2B5EF4-FFF2-40B4-BE49-F238E27FC236}">
                    <a16:creationId xmlns:a16="http://schemas.microsoft.com/office/drawing/2014/main" id="{73C03100-B642-4C5C-A181-0282756C0EEE}"/>
                  </a:ext>
                </a:extLst>
              </p:cNvPr>
              <p:cNvSpPr>
                <a:spLocks noChangeArrowheads="1"/>
              </p:cNvSpPr>
              <p:nvPr/>
            </p:nvSpPr>
            <p:spPr bwMode="auto">
              <a:xfrm>
                <a:off x="1726" y="1092"/>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22" name="Oval 356">
                <a:extLst>
                  <a:ext uri="{FF2B5EF4-FFF2-40B4-BE49-F238E27FC236}">
                    <a16:creationId xmlns:a16="http://schemas.microsoft.com/office/drawing/2014/main" id="{58FB28FE-7D55-4CDC-A2FE-B9E729D59D7D}"/>
                  </a:ext>
                </a:extLst>
              </p:cNvPr>
              <p:cNvSpPr>
                <a:spLocks noChangeArrowheads="1"/>
              </p:cNvSpPr>
              <p:nvPr/>
            </p:nvSpPr>
            <p:spPr bwMode="auto">
              <a:xfrm>
                <a:off x="1889" y="109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23" name="Oval 357">
                <a:extLst>
                  <a:ext uri="{FF2B5EF4-FFF2-40B4-BE49-F238E27FC236}">
                    <a16:creationId xmlns:a16="http://schemas.microsoft.com/office/drawing/2014/main" id="{3C3D6C4C-C8EF-4F54-80DE-12B291EEB107}"/>
                  </a:ext>
                </a:extLst>
              </p:cNvPr>
              <p:cNvSpPr>
                <a:spLocks noChangeArrowheads="1"/>
              </p:cNvSpPr>
              <p:nvPr/>
            </p:nvSpPr>
            <p:spPr bwMode="auto">
              <a:xfrm>
                <a:off x="1371" y="1308"/>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24" name="Oval 358">
                <a:extLst>
                  <a:ext uri="{FF2B5EF4-FFF2-40B4-BE49-F238E27FC236}">
                    <a16:creationId xmlns:a16="http://schemas.microsoft.com/office/drawing/2014/main" id="{D70960A6-DC83-4E87-B764-760678D5310A}"/>
                  </a:ext>
                </a:extLst>
              </p:cNvPr>
              <p:cNvSpPr>
                <a:spLocks noChangeArrowheads="1"/>
              </p:cNvSpPr>
              <p:nvPr/>
            </p:nvSpPr>
            <p:spPr bwMode="auto">
              <a:xfrm>
                <a:off x="2283" y="110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25" name="Oval 359">
                <a:extLst>
                  <a:ext uri="{FF2B5EF4-FFF2-40B4-BE49-F238E27FC236}">
                    <a16:creationId xmlns:a16="http://schemas.microsoft.com/office/drawing/2014/main" id="{EC87CBCF-1208-4A69-A9FB-3A1598C4E37E}"/>
                  </a:ext>
                </a:extLst>
              </p:cNvPr>
              <p:cNvSpPr>
                <a:spLocks noChangeArrowheads="1"/>
              </p:cNvSpPr>
              <p:nvPr/>
            </p:nvSpPr>
            <p:spPr bwMode="auto">
              <a:xfrm>
                <a:off x="1683" y="83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26" name="Oval 360">
                <a:extLst>
                  <a:ext uri="{FF2B5EF4-FFF2-40B4-BE49-F238E27FC236}">
                    <a16:creationId xmlns:a16="http://schemas.microsoft.com/office/drawing/2014/main" id="{90341ADC-0519-4593-A397-DEC4EC65325A}"/>
                  </a:ext>
                </a:extLst>
              </p:cNvPr>
              <p:cNvSpPr>
                <a:spLocks noChangeArrowheads="1"/>
              </p:cNvSpPr>
              <p:nvPr/>
            </p:nvSpPr>
            <p:spPr bwMode="auto">
              <a:xfrm>
                <a:off x="1592" y="1096"/>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27" name="Oval 361">
                <a:extLst>
                  <a:ext uri="{FF2B5EF4-FFF2-40B4-BE49-F238E27FC236}">
                    <a16:creationId xmlns:a16="http://schemas.microsoft.com/office/drawing/2014/main" id="{7CA6C24E-9636-4D09-ABC9-79B9B7CF8372}"/>
                  </a:ext>
                </a:extLst>
              </p:cNvPr>
              <p:cNvSpPr>
                <a:spLocks noChangeArrowheads="1"/>
              </p:cNvSpPr>
              <p:nvPr/>
            </p:nvSpPr>
            <p:spPr bwMode="auto">
              <a:xfrm>
                <a:off x="1558" y="112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28" name="Oval 362">
                <a:extLst>
                  <a:ext uri="{FF2B5EF4-FFF2-40B4-BE49-F238E27FC236}">
                    <a16:creationId xmlns:a16="http://schemas.microsoft.com/office/drawing/2014/main" id="{65E79CDD-4374-416E-B7DD-1C8689A62955}"/>
                  </a:ext>
                </a:extLst>
              </p:cNvPr>
              <p:cNvSpPr>
                <a:spLocks noChangeArrowheads="1"/>
              </p:cNvSpPr>
              <p:nvPr/>
            </p:nvSpPr>
            <p:spPr bwMode="auto">
              <a:xfrm>
                <a:off x="2211" y="96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29" name="Oval 363">
                <a:extLst>
                  <a:ext uri="{FF2B5EF4-FFF2-40B4-BE49-F238E27FC236}">
                    <a16:creationId xmlns:a16="http://schemas.microsoft.com/office/drawing/2014/main" id="{B225EAD6-C93B-47E0-A963-A96D1073C797}"/>
                  </a:ext>
                </a:extLst>
              </p:cNvPr>
              <p:cNvSpPr>
                <a:spLocks noChangeArrowheads="1"/>
              </p:cNvSpPr>
              <p:nvPr/>
            </p:nvSpPr>
            <p:spPr bwMode="auto">
              <a:xfrm>
                <a:off x="1803" y="101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30" name="Oval 364">
                <a:extLst>
                  <a:ext uri="{FF2B5EF4-FFF2-40B4-BE49-F238E27FC236}">
                    <a16:creationId xmlns:a16="http://schemas.microsoft.com/office/drawing/2014/main" id="{DD136EFE-C6CC-4CC4-BE1A-D0C875DC12C8}"/>
                  </a:ext>
                </a:extLst>
              </p:cNvPr>
              <p:cNvSpPr>
                <a:spLocks noChangeArrowheads="1"/>
              </p:cNvSpPr>
              <p:nvPr/>
            </p:nvSpPr>
            <p:spPr bwMode="auto">
              <a:xfrm>
                <a:off x="1529" y="809"/>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31" name="Oval 365">
                <a:extLst>
                  <a:ext uri="{FF2B5EF4-FFF2-40B4-BE49-F238E27FC236}">
                    <a16:creationId xmlns:a16="http://schemas.microsoft.com/office/drawing/2014/main" id="{850B385E-0C16-4F34-9424-69C1D354B548}"/>
                  </a:ext>
                </a:extLst>
              </p:cNvPr>
              <p:cNvSpPr>
                <a:spLocks noChangeArrowheads="1"/>
              </p:cNvSpPr>
              <p:nvPr/>
            </p:nvSpPr>
            <p:spPr bwMode="auto">
              <a:xfrm>
                <a:off x="1342" y="77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32" name="Oval 366">
                <a:extLst>
                  <a:ext uri="{FF2B5EF4-FFF2-40B4-BE49-F238E27FC236}">
                    <a16:creationId xmlns:a16="http://schemas.microsoft.com/office/drawing/2014/main" id="{BD9DE60F-7DB1-465A-86BB-7132B26E92FF}"/>
                  </a:ext>
                </a:extLst>
              </p:cNvPr>
              <p:cNvSpPr>
                <a:spLocks noChangeArrowheads="1"/>
              </p:cNvSpPr>
              <p:nvPr/>
            </p:nvSpPr>
            <p:spPr bwMode="auto">
              <a:xfrm>
                <a:off x="1457" y="79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33" name="Oval 367">
                <a:extLst>
                  <a:ext uri="{FF2B5EF4-FFF2-40B4-BE49-F238E27FC236}">
                    <a16:creationId xmlns:a16="http://schemas.microsoft.com/office/drawing/2014/main" id="{238DF26E-7C22-4CF8-9A98-B64D5C99A32D}"/>
                  </a:ext>
                </a:extLst>
              </p:cNvPr>
              <p:cNvSpPr>
                <a:spLocks noChangeArrowheads="1"/>
              </p:cNvSpPr>
              <p:nvPr/>
            </p:nvSpPr>
            <p:spPr bwMode="auto">
              <a:xfrm>
                <a:off x="1476" y="87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34" name="Oval 368">
                <a:extLst>
                  <a:ext uri="{FF2B5EF4-FFF2-40B4-BE49-F238E27FC236}">
                    <a16:creationId xmlns:a16="http://schemas.microsoft.com/office/drawing/2014/main" id="{2D13CDD5-E8DB-4CF1-8F53-983E94B77520}"/>
                  </a:ext>
                </a:extLst>
              </p:cNvPr>
              <p:cNvSpPr>
                <a:spLocks noChangeArrowheads="1"/>
              </p:cNvSpPr>
              <p:nvPr/>
            </p:nvSpPr>
            <p:spPr bwMode="auto">
              <a:xfrm>
                <a:off x="1750" y="1020"/>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35" name="Oval 369">
                <a:extLst>
                  <a:ext uri="{FF2B5EF4-FFF2-40B4-BE49-F238E27FC236}">
                    <a16:creationId xmlns:a16="http://schemas.microsoft.com/office/drawing/2014/main" id="{CDF2C41F-75FC-430A-8622-AA70E203E15B}"/>
                  </a:ext>
                </a:extLst>
              </p:cNvPr>
              <p:cNvSpPr>
                <a:spLocks noChangeArrowheads="1"/>
              </p:cNvSpPr>
              <p:nvPr/>
            </p:nvSpPr>
            <p:spPr bwMode="auto">
              <a:xfrm>
                <a:off x="1203" y="813"/>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36" name="Oval 370">
                <a:extLst>
                  <a:ext uri="{FF2B5EF4-FFF2-40B4-BE49-F238E27FC236}">
                    <a16:creationId xmlns:a16="http://schemas.microsoft.com/office/drawing/2014/main" id="{CD97C547-83D9-4E8E-84C6-4F68D1065DBF}"/>
                  </a:ext>
                </a:extLst>
              </p:cNvPr>
              <p:cNvSpPr>
                <a:spLocks noChangeArrowheads="1"/>
              </p:cNvSpPr>
              <p:nvPr/>
            </p:nvSpPr>
            <p:spPr bwMode="auto">
              <a:xfrm>
                <a:off x="1664" y="1000"/>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37" name="Oval 371">
                <a:extLst>
                  <a:ext uri="{FF2B5EF4-FFF2-40B4-BE49-F238E27FC236}">
                    <a16:creationId xmlns:a16="http://schemas.microsoft.com/office/drawing/2014/main" id="{AD801CA9-DBEC-4097-AB2E-F9B28B7832C0}"/>
                  </a:ext>
                </a:extLst>
              </p:cNvPr>
              <p:cNvSpPr>
                <a:spLocks noChangeArrowheads="1"/>
              </p:cNvSpPr>
              <p:nvPr/>
            </p:nvSpPr>
            <p:spPr bwMode="auto">
              <a:xfrm>
                <a:off x="2072" y="105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38" name="Oval 372">
                <a:extLst>
                  <a:ext uri="{FF2B5EF4-FFF2-40B4-BE49-F238E27FC236}">
                    <a16:creationId xmlns:a16="http://schemas.microsoft.com/office/drawing/2014/main" id="{152C09C3-32D5-4BE2-8E24-1DB7514D21DA}"/>
                  </a:ext>
                </a:extLst>
              </p:cNvPr>
              <p:cNvSpPr>
                <a:spLocks noChangeArrowheads="1"/>
              </p:cNvSpPr>
              <p:nvPr/>
            </p:nvSpPr>
            <p:spPr bwMode="auto">
              <a:xfrm>
                <a:off x="2004" y="96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39" name="Oval 373">
                <a:extLst>
                  <a:ext uri="{FF2B5EF4-FFF2-40B4-BE49-F238E27FC236}">
                    <a16:creationId xmlns:a16="http://schemas.microsoft.com/office/drawing/2014/main" id="{EDA4BEBC-9875-4267-BF16-3FB5DFAA1E58}"/>
                  </a:ext>
                </a:extLst>
              </p:cNvPr>
              <p:cNvSpPr>
                <a:spLocks noChangeArrowheads="1"/>
              </p:cNvSpPr>
              <p:nvPr/>
            </p:nvSpPr>
            <p:spPr bwMode="auto">
              <a:xfrm>
                <a:off x="1539" y="929"/>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40" name="Oval 374">
                <a:extLst>
                  <a:ext uri="{FF2B5EF4-FFF2-40B4-BE49-F238E27FC236}">
                    <a16:creationId xmlns:a16="http://schemas.microsoft.com/office/drawing/2014/main" id="{64295A03-42AF-4F8F-8C95-46B982D5A52D}"/>
                  </a:ext>
                </a:extLst>
              </p:cNvPr>
              <p:cNvSpPr>
                <a:spLocks noChangeArrowheads="1"/>
              </p:cNvSpPr>
              <p:nvPr/>
            </p:nvSpPr>
            <p:spPr bwMode="auto">
              <a:xfrm>
                <a:off x="1884" y="108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41" name="Oval 375">
                <a:extLst>
                  <a:ext uri="{FF2B5EF4-FFF2-40B4-BE49-F238E27FC236}">
                    <a16:creationId xmlns:a16="http://schemas.microsoft.com/office/drawing/2014/main" id="{80E18156-A238-4593-B79B-4EBC2FE2B5A6}"/>
                  </a:ext>
                </a:extLst>
              </p:cNvPr>
              <p:cNvSpPr>
                <a:spLocks noChangeArrowheads="1"/>
              </p:cNvSpPr>
              <p:nvPr/>
            </p:nvSpPr>
            <p:spPr bwMode="auto">
              <a:xfrm>
                <a:off x="2235" y="75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42" name="Oval 376">
                <a:extLst>
                  <a:ext uri="{FF2B5EF4-FFF2-40B4-BE49-F238E27FC236}">
                    <a16:creationId xmlns:a16="http://schemas.microsoft.com/office/drawing/2014/main" id="{9C7CC534-5486-4A84-9699-5AB9D5D391B4}"/>
                  </a:ext>
                </a:extLst>
              </p:cNvPr>
              <p:cNvSpPr>
                <a:spLocks noChangeArrowheads="1"/>
              </p:cNvSpPr>
              <p:nvPr/>
            </p:nvSpPr>
            <p:spPr bwMode="auto">
              <a:xfrm>
                <a:off x="1707" y="89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43" name="Oval 377">
                <a:extLst>
                  <a:ext uri="{FF2B5EF4-FFF2-40B4-BE49-F238E27FC236}">
                    <a16:creationId xmlns:a16="http://schemas.microsoft.com/office/drawing/2014/main" id="{3BAEDE86-B8C2-404E-AD53-545F6255A901}"/>
                  </a:ext>
                </a:extLst>
              </p:cNvPr>
              <p:cNvSpPr>
                <a:spLocks noChangeArrowheads="1"/>
              </p:cNvSpPr>
              <p:nvPr/>
            </p:nvSpPr>
            <p:spPr bwMode="auto">
              <a:xfrm>
                <a:off x="1620" y="94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44" name="Oval 378">
                <a:extLst>
                  <a:ext uri="{FF2B5EF4-FFF2-40B4-BE49-F238E27FC236}">
                    <a16:creationId xmlns:a16="http://schemas.microsoft.com/office/drawing/2014/main" id="{FB0C7D5F-28A5-41AD-95F1-0CDD807B3DE4}"/>
                  </a:ext>
                </a:extLst>
              </p:cNvPr>
              <p:cNvSpPr>
                <a:spLocks noChangeArrowheads="1"/>
              </p:cNvSpPr>
              <p:nvPr/>
            </p:nvSpPr>
            <p:spPr bwMode="auto">
              <a:xfrm>
                <a:off x="1654" y="91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45" name="Oval 379">
                <a:extLst>
                  <a:ext uri="{FF2B5EF4-FFF2-40B4-BE49-F238E27FC236}">
                    <a16:creationId xmlns:a16="http://schemas.microsoft.com/office/drawing/2014/main" id="{4925E74B-DCC5-4B1D-90AF-8DA86F9EF253}"/>
                  </a:ext>
                </a:extLst>
              </p:cNvPr>
              <p:cNvSpPr>
                <a:spLocks noChangeArrowheads="1"/>
              </p:cNvSpPr>
              <p:nvPr/>
            </p:nvSpPr>
            <p:spPr bwMode="auto">
              <a:xfrm>
                <a:off x="1659" y="107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46" name="Oval 380">
                <a:extLst>
                  <a:ext uri="{FF2B5EF4-FFF2-40B4-BE49-F238E27FC236}">
                    <a16:creationId xmlns:a16="http://schemas.microsoft.com/office/drawing/2014/main" id="{984A3681-D8DA-460D-8A2B-72D3337DA20B}"/>
                  </a:ext>
                </a:extLst>
              </p:cNvPr>
              <p:cNvSpPr>
                <a:spLocks noChangeArrowheads="1"/>
              </p:cNvSpPr>
              <p:nvPr/>
            </p:nvSpPr>
            <p:spPr bwMode="auto">
              <a:xfrm>
                <a:off x="1812" y="82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47" name="Oval 381">
                <a:extLst>
                  <a:ext uri="{FF2B5EF4-FFF2-40B4-BE49-F238E27FC236}">
                    <a16:creationId xmlns:a16="http://schemas.microsoft.com/office/drawing/2014/main" id="{24C8A816-499F-4924-91AF-005748D7D6DB}"/>
                  </a:ext>
                </a:extLst>
              </p:cNvPr>
              <p:cNvSpPr>
                <a:spLocks noChangeArrowheads="1"/>
              </p:cNvSpPr>
              <p:nvPr/>
            </p:nvSpPr>
            <p:spPr bwMode="auto">
              <a:xfrm>
                <a:off x="1462" y="69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48" name="Oval 382">
                <a:extLst>
                  <a:ext uri="{FF2B5EF4-FFF2-40B4-BE49-F238E27FC236}">
                    <a16:creationId xmlns:a16="http://schemas.microsoft.com/office/drawing/2014/main" id="{19A3FFA4-8951-4A6D-B32E-6312F142F34F}"/>
                  </a:ext>
                </a:extLst>
              </p:cNvPr>
              <p:cNvSpPr>
                <a:spLocks noChangeArrowheads="1"/>
              </p:cNvSpPr>
              <p:nvPr/>
            </p:nvSpPr>
            <p:spPr bwMode="auto">
              <a:xfrm>
                <a:off x="1409" y="58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49" name="Oval 383">
                <a:extLst>
                  <a:ext uri="{FF2B5EF4-FFF2-40B4-BE49-F238E27FC236}">
                    <a16:creationId xmlns:a16="http://schemas.microsoft.com/office/drawing/2014/main" id="{97F19754-B1E2-488D-A567-72975B8191CD}"/>
                  </a:ext>
                </a:extLst>
              </p:cNvPr>
              <p:cNvSpPr>
                <a:spLocks noChangeArrowheads="1"/>
              </p:cNvSpPr>
              <p:nvPr/>
            </p:nvSpPr>
            <p:spPr bwMode="auto">
              <a:xfrm>
                <a:off x="1404" y="92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50" name="Oval 384">
                <a:extLst>
                  <a:ext uri="{FF2B5EF4-FFF2-40B4-BE49-F238E27FC236}">
                    <a16:creationId xmlns:a16="http://schemas.microsoft.com/office/drawing/2014/main" id="{F704A748-4374-43DE-9486-9DB0CF452949}"/>
                  </a:ext>
                </a:extLst>
              </p:cNvPr>
              <p:cNvSpPr>
                <a:spLocks noChangeArrowheads="1"/>
              </p:cNvSpPr>
              <p:nvPr/>
            </p:nvSpPr>
            <p:spPr bwMode="auto">
              <a:xfrm>
                <a:off x="1558" y="1092"/>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51" name="Oval 385">
                <a:extLst>
                  <a:ext uri="{FF2B5EF4-FFF2-40B4-BE49-F238E27FC236}">
                    <a16:creationId xmlns:a16="http://schemas.microsoft.com/office/drawing/2014/main" id="{E10CAFDC-1864-4C51-94C5-9417B5654E2D}"/>
                  </a:ext>
                </a:extLst>
              </p:cNvPr>
              <p:cNvSpPr>
                <a:spLocks noChangeArrowheads="1"/>
              </p:cNvSpPr>
              <p:nvPr/>
            </p:nvSpPr>
            <p:spPr bwMode="auto">
              <a:xfrm>
                <a:off x="2384" y="105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52" name="Oval 386">
                <a:extLst>
                  <a:ext uri="{FF2B5EF4-FFF2-40B4-BE49-F238E27FC236}">
                    <a16:creationId xmlns:a16="http://schemas.microsoft.com/office/drawing/2014/main" id="{27FC10BF-FF0C-4AB6-BFEB-595969D38DE7}"/>
                  </a:ext>
                </a:extLst>
              </p:cNvPr>
              <p:cNvSpPr>
                <a:spLocks noChangeArrowheads="1"/>
              </p:cNvSpPr>
              <p:nvPr/>
            </p:nvSpPr>
            <p:spPr bwMode="auto">
              <a:xfrm>
                <a:off x="1049" y="809"/>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53" name="Oval 387">
                <a:extLst>
                  <a:ext uri="{FF2B5EF4-FFF2-40B4-BE49-F238E27FC236}">
                    <a16:creationId xmlns:a16="http://schemas.microsoft.com/office/drawing/2014/main" id="{88326164-351A-481F-9C2A-D31B6C2AEF31}"/>
                  </a:ext>
                </a:extLst>
              </p:cNvPr>
              <p:cNvSpPr>
                <a:spLocks noChangeArrowheads="1"/>
              </p:cNvSpPr>
              <p:nvPr/>
            </p:nvSpPr>
            <p:spPr bwMode="auto">
              <a:xfrm>
                <a:off x="1692" y="905"/>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54" name="Oval 388">
                <a:extLst>
                  <a:ext uri="{FF2B5EF4-FFF2-40B4-BE49-F238E27FC236}">
                    <a16:creationId xmlns:a16="http://schemas.microsoft.com/office/drawing/2014/main" id="{D9328246-17A1-478C-898D-F8890295B9CC}"/>
                  </a:ext>
                </a:extLst>
              </p:cNvPr>
              <p:cNvSpPr>
                <a:spLocks noChangeArrowheads="1"/>
              </p:cNvSpPr>
              <p:nvPr/>
            </p:nvSpPr>
            <p:spPr bwMode="auto">
              <a:xfrm>
                <a:off x="1788" y="1212"/>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55" name="Oval 389">
                <a:extLst>
                  <a:ext uri="{FF2B5EF4-FFF2-40B4-BE49-F238E27FC236}">
                    <a16:creationId xmlns:a16="http://schemas.microsoft.com/office/drawing/2014/main" id="{D3F906AC-44A6-4E26-BFEA-D0F48A75D582}"/>
                  </a:ext>
                </a:extLst>
              </p:cNvPr>
              <p:cNvSpPr>
                <a:spLocks noChangeArrowheads="1"/>
              </p:cNvSpPr>
              <p:nvPr/>
            </p:nvSpPr>
            <p:spPr bwMode="auto">
              <a:xfrm>
                <a:off x="1726" y="102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56" name="Oval 390">
                <a:extLst>
                  <a:ext uri="{FF2B5EF4-FFF2-40B4-BE49-F238E27FC236}">
                    <a16:creationId xmlns:a16="http://schemas.microsoft.com/office/drawing/2014/main" id="{FB9EB147-51EA-449D-8139-98AB64E87455}"/>
                  </a:ext>
                </a:extLst>
              </p:cNvPr>
              <p:cNvSpPr>
                <a:spLocks noChangeArrowheads="1"/>
              </p:cNvSpPr>
              <p:nvPr/>
            </p:nvSpPr>
            <p:spPr bwMode="auto">
              <a:xfrm>
                <a:off x="1462" y="101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57" name="Oval 391">
                <a:extLst>
                  <a:ext uri="{FF2B5EF4-FFF2-40B4-BE49-F238E27FC236}">
                    <a16:creationId xmlns:a16="http://schemas.microsoft.com/office/drawing/2014/main" id="{7A73735E-4E88-45B8-A857-49DDA649BED0}"/>
                  </a:ext>
                </a:extLst>
              </p:cNvPr>
              <p:cNvSpPr>
                <a:spLocks noChangeArrowheads="1"/>
              </p:cNvSpPr>
              <p:nvPr/>
            </p:nvSpPr>
            <p:spPr bwMode="auto">
              <a:xfrm>
                <a:off x="1654" y="87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58" name="Oval 392">
                <a:extLst>
                  <a:ext uri="{FF2B5EF4-FFF2-40B4-BE49-F238E27FC236}">
                    <a16:creationId xmlns:a16="http://schemas.microsoft.com/office/drawing/2014/main" id="{C4C3933F-B5A2-426A-8067-EA2394DB8434}"/>
                  </a:ext>
                </a:extLst>
              </p:cNvPr>
              <p:cNvSpPr>
                <a:spLocks noChangeArrowheads="1"/>
              </p:cNvSpPr>
              <p:nvPr/>
            </p:nvSpPr>
            <p:spPr bwMode="auto">
              <a:xfrm>
                <a:off x="2009" y="90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59" name="Oval 393">
                <a:extLst>
                  <a:ext uri="{FF2B5EF4-FFF2-40B4-BE49-F238E27FC236}">
                    <a16:creationId xmlns:a16="http://schemas.microsoft.com/office/drawing/2014/main" id="{E0429942-3D14-4D05-B06D-820031920097}"/>
                  </a:ext>
                </a:extLst>
              </p:cNvPr>
              <p:cNvSpPr>
                <a:spLocks noChangeArrowheads="1"/>
              </p:cNvSpPr>
              <p:nvPr/>
            </p:nvSpPr>
            <p:spPr bwMode="auto">
              <a:xfrm>
                <a:off x="1976" y="929"/>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60" name="Oval 394">
                <a:extLst>
                  <a:ext uri="{FF2B5EF4-FFF2-40B4-BE49-F238E27FC236}">
                    <a16:creationId xmlns:a16="http://schemas.microsoft.com/office/drawing/2014/main" id="{729BC1FE-56C3-4957-84E3-0FC540DCE12A}"/>
                  </a:ext>
                </a:extLst>
              </p:cNvPr>
              <p:cNvSpPr>
                <a:spLocks noChangeArrowheads="1"/>
              </p:cNvSpPr>
              <p:nvPr/>
            </p:nvSpPr>
            <p:spPr bwMode="auto">
              <a:xfrm>
                <a:off x="1174" y="70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61" name="Oval 395">
                <a:extLst>
                  <a:ext uri="{FF2B5EF4-FFF2-40B4-BE49-F238E27FC236}">
                    <a16:creationId xmlns:a16="http://schemas.microsoft.com/office/drawing/2014/main" id="{EBF864DC-157A-49B2-B9D2-7CF410E5585C}"/>
                  </a:ext>
                </a:extLst>
              </p:cNvPr>
              <p:cNvSpPr>
                <a:spLocks noChangeArrowheads="1"/>
              </p:cNvSpPr>
              <p:nvPr/>
            </p:nvSpPr>
            <p:spPr bwMode="auto">
              <a:xfrm>
                <a:off x="1976" y="1048"/>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62" name="Oval 396">
                <a:extLst>
                  <a:ext uri="{FF2B5EF4-FFF2-40B4-BE49-F238E27FC236}">
                    <a16:creationId xmlns:a16="http://schemas.microsoft.com/office/drawing/2014/main" id="{E16C1CCF-2277-4D06-A873-13F889CA41F4}"/>
                  </a:ext>
                </a:extLst>
              </p:cNvPr>
              <p:cNvSpPr>
                <a:spLocks noChangeArrowheads="1"/>
              </p:cNvSpPr>
              <p:nvPr/>
            </p:nvSpPr>
            <p:spPr bwMode="auto">
              <a:xfrm>
                <a:off x="1884" y="996"/>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63" name="Oval 397">
                <a:extLst>
                  <a:ext uri="{FF2B5EF4-FFF2-40B4-BE49-F238E27FC236}">
                    <a16:creationId xmlns:a16="http://schemas.microsoft.com/office/drawing/2014/main" id="{92599615-452F-456D-9B10-74B48EB407FC}"/>
                  </a:ext>
                </a:extLst>
              </p:cNvPr>
              <p:cNvSpPr>
                <a:spLocks noChangeArrowheads="1"/>
              </p:cNvSpPr>
              <p:nvPr/>
            </p:nvSpPr>
            <p:spPr bwMode="auto">
              <a:xfrm>
                <a:off x="2355" y="101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64" name="Oval 398">
                <a:extLst>
                  <a:ext uri="{FF2B5EF4-FFF2-40B4-BE49-F238E27FC236}">
                    <a16:creationId xmlns:a16="http://schemas.microsoft.com/office/drawing/2014/main" id="{6063C36C-F0D9-4465-B983-58BDFABA655B}"/>
                  </a:ext>
                </a:extLst>
              </p:cNvPr>
              <p:cNvSpPr>
                <a:spLocks noChangeArrowheads="1"/>
              </p:cNvSpPr>
              <p:nvPr/>
            </p:nvSpPr>
            <p:spPr bwMode="auto">
              <a:xfrm>
                <a:off x="1822" y="977"/>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65" name="Oval 399">
                <a:extLst>
                  <a:ext uri="{FF2B5EF4-FFF2-40B4-BE49-F238E27FC236}">
                    <a16:creationId xmlns:a16="http://schemas.microsoft.com/office/drawing/2014/main" id="{BDD00604-BABD-48CF-8CCD-EC2BD6646D08}"/>
                  </a:ext>
                </a:extLst>
              </p:cNvPr>
              <p:cNvSpPr>
                <a:spLocks noChangeArrowheads="1"/>
              </p:cNvSpPr>
              <p:nvPr/>
            </p:nvSpPr>
            <p:spPr bwMode="auto">
              <a:xfrm>
                <a:off x="1587" y="81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66" name="Oval 400">
                <a:extLst>
                  <a:ext uri="{FF2B5EF4-FFF2-40B4-BE49-F238E27FC236}">
                    <a16:creationId xmlns:a16="http://schemas.microsoft.com/office/drawing/2014/main" id="{18E70661-AA3C-47F4-8249-45A63D2E6C31}"/>
                  </a:ext>
                </a:extLst>
              </p:cNvPr>
              <p:cNvSpPr>
                <a:spLocks noChangeArrowheads="1"/>
              </p:cNvSpPr>
              <p:nvPr/>
            </p:nvSpPr>
            <p:spPr bwMode="auto">
              <a:xfrm>
                <a:off x="1332" y="478"/>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67" name="Oval 401">
                <a:extLst>
                  <a:ext uri="{FF2B5EF4-FFF2-40B4-BE49-F238E27FC236}">
                    <a16:creationId xmlns:a16="http://schemas.microsoft.com/office/drawing/2014/main" id="{065A76A7-54C3-43C5-80E0-1EEEE8310E76}"/>
                  </a:ext>
                </a:extLst>
              </p:cNvPr>
              <p:cNvSpPr>
                <a:spLocks noChangeArrowheads="1"/>
              </p:cNvSpPr>
              <p:nvPr/>
            </p:nvSpPr>
            <p:spPr bwMode="auto">
              <a:xfrm>
                <a:off x="2581" y="1408"/>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68" name="Oval 402">
                <a:extLst>
                  <a:ext uri="{FF2B5EF4-FFF2-40B4-BE49-F238E27FC236}">
                    <a16:creationId xmlns:a16="http://schemas.microsoft.com/office/drawing/2014/main" id="{FD970016-7FB1-42BD-B314-C350B27FF583}"/>
                  </a:ext>
                </a:extLst>
              </p:cNvPr>
              <p:cNvSpPr>
                <a:spLocks noChangeArrowheads="1"/>
              </p:cNvSpPr>
              <p:nvPr/>
            </p:nvSpPr>
            <p:spPr bwMode="auto">
              <a:xfrm>
                <a:off x="1380" y="42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69" name="Oval 403">
                <a:extLst>
                  <a:ext uri="{FF2B5EF4-FFF2-40B4-BE49-F238E27FC236}">
                    <a16:creationId xmlns:a16="http://schemas.microsoft.com/office/drawing/2014/main" id="{3EAAA97B-05D6-4F4A-AC13-056D7ED74C4C}"/>
                  </a:ext>
                </a:extLst>
              </p:cNvPr>
              <p:cNvSpPr>
                <a:spLocks noChangeArrowheads="1"/>
              </p:cNvSpPr>
              <p:nvPr/>
            </p:nvSpPr>
            <p:spPr bwMode="auto">
              <a:xfrm>
                <a:off x="2115" y="101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70" name="Oval 404">
                <a:extLst>
                  <a:ext uri="{FF2B5EF4-FFF2-40B4-BE49-F238E27FC236}">
                    <a16:creationId xmlns:a16="http://schemas.microsoft.com/office/drawing/2014/main" id="{BFA647CE-AB88-4D00-9366-29A2AA1D29F3}"/>
                  </a:ext>
                </a:extLst>
              </p:cNvPr>
              <p:cNvSpPr>
                <a:spLocks noChangeArrowheads="1"/>
              </p:cNvSpPr>
              <p:nvPr/>
            </p:nvSpPr>
            <p:spPr bwMode="auto">
              <a:xfrm>
                <a:off x="1803" y="93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71" name="Oval 405">
                <a:extLst>
                  <a:ext uri="{FF2B5EF4-FFF2-40B4-BE49-F238E27FC236}">
                    <a16:creationId xmlns:a16="http://schemas.microsoft.com/office/drawing/2014/main" id="{56839997-FE01-4DCC-8BB3-73ED2C79A465}"/>
                  </a:ext>
                </a:extLst>
              </p:cNvPr>
              <p:cNvSpPr>
                <a:spLocks noChangeArrowheads="1"/>
              </p:cNvSpPr>
              <p:nvPr/>
            </p:nvSpPr>
            <p:spPr bwMode="auto">
              <a:xfrm>
                <a:off x="2024" y="89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72" name="Oval 406">
                <a:extLst>
                  <a:ext uri="{FF2B5EF4-FFF2-40B4-BE49-F238E27FC236}">
                    <a16:creationId xmlns:a16="http://schemas.microsoft.com/office/drawing/2014/main" id="{A09D44AD-F255-4FB5-B520-42AC4683439E}"/>
                  </a:ext>
                </a:extLst>
              </p:cNvPr>
              <p:cNvSpPr>
                <a:spLocks noChangeArrowheads="1"/>
              </p:cNvSpPr>
              <p:nvPr/>
            </p:nvSpPr>
            <p:spPr bwMode="auto">
              <a:xfrm>
                <a:off x="2365" y="103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73" name="Oval 407">
                <a:extLst>
                  <a:ext uri="{FF2B5EF4-FFF2-40B4-BE49-F238E27FC236}">
                    <a16:creationId xmlns:a16="http://schemas.microsoft.com/office/drawing/2014/main" id="{0DFA058E-77E9-495A-8CC7-0B33EADE52D6}"/>
                  </a:ext>
                </a:extLst>
              </p:cNvPr>
              <p:cNvSpPr>
                <a:spLocks noChangeArrowheads="1"/>
              </p:cNvSpPr>
              <p:nvPr/>
            </p:nvSpPr>
            <p:spPr bwMode="auto">
              <a:xfrm>
                <a:off x="1985" y="99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74" name="Oval 408">
                <a:extLst>
                  <a:ext uri="{FF2B5EF4-FFF2-40B4-BE49-F238E27FC236}">
                    <a16:creationId xmlns:a16="http://schemas.microsoft.com/office/drawing/2014/main" id="{666ECA90-6D89-4455-8903-78649B60B968}"/>
                  </a:ext>
                </a:extLst>
              </p:cNvPr>
              <p:cNvSpPr>
                <a:spLocks noChangeArrowheads="1"/>
              </p:cNvSpPr>
              <p:nvPr/>
            </p:nvSpPr>
            <p:spPr bwMode="auto">
              <a:xfrm>
                <a:off x="1822" y="1308"/>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grpSp>
        <p:grpSp>
          <p:nvGrpSpPr>
            <p:cNvPr id="11" name="Group 409">
              <a:extLst>
                <a:ext uri="{FF2B5EF4-FFF2-40B4-BE49-F238E27FC236}">
                  <a16:creationId xmlns:a16="http://schemas.microsoft.com/office/drawing/2014/main" id="{29460D3C-0839-4E68-86ED-F313BB10BF09}"/>
                </a:ext>
              </a:extLst>
            </p:cNvPr>
            <p:cNvGrpSpPr>
              <a:grpSpLocks/>
            </p:cNvGrpSpPr>
            <p:nvPr/>
          </p:nvGrpSpPr>
          <p:grpSpPr bwMode="auto">
            <a:xfrm>
              <a:off x="5027" y="3883"/>
              <a:ext cx="3760" cy="2642"/>
              <a:chOff x="771" y="271"/>
              <a:chExt cx="1805" cy="1233"/>
            </a:xfrm>
          </p:grpSpPr>
          <p:sp>
            <p:nvSpPr>
              <p:cNvPr id="475" name="Oval 410">
                <a:extLst>
                  <a:ext uri="{FF2B5EF4-FFF2-40B4-BE49-F238E27FC236}">
                    <a16:creationId xmlns:a16="http://schemas.microsoft.com/office/drawing/2014/main" id="{183411BF-CA76-4A6C-A79F-077C3F997035}"/>
                  </a:ext>
                </a:extLst>
              </p:cNvPr>
              <p:cNvSpPr>
                <a:spLocks noChangeArrowheads="1"/>
              </p:cNvSpPr>
              <p:nvPr/>
            </p:nvSpPr>
            <p:spPr bwMode="auto">
              <a:xfrm>
                <a:off x="1500" y="98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76" name="Oval 411">
                <a:extLst>
                  <a:ext uri="{FF2B5EF4-FFF2-40B4-BE49-F238E27FC236}">
                    <a16:creationId xmlns:a16="http://schemas.microsoft.com/office/drawing/2014/main" id="{03A2B7B7-9C15-4FE4-8DCB-50AA80E6A200}"/>
                  </a:ext>
                </a:extLst>
              </p:cNvPr>
              <p:cNvSpPr>
                <a:spLocks noChangeArrowheads="1"/>
              </p:cNvSpPr>
              <p:nvPr/>
            </p:nvSpPr>
            <p:spPr bwMode="auto">
              <a:xfrm>
                <a:off x="1241" y="996"/>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77" name="Oval 412">
                <a:extLst>
                  <a:ext uri="{FF2B5EF4-FFF2-40B4-BE49-F238E27FC236}">
                    <a16:creationId xmlns:a16="http://schemas.microsoft.com/office/drawing/2014/main" id="{65EC449A-B3B5-4AF5-8074-57578FDD5016}"/>
                  </a:ext>
                </a:extLst>
              </p:cNvPr>
              <p:cNvSpPr>
                <a:spLocks noChangeArrowheads="1"/>
              </p:cNvSpPr>
              <p:nvPr/>
            </p:nvSpPr>
            <p:spPr bwMode="auto">
              <a:xfrm>
                <a:off x="1265" y="650"/>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78" name="Oval 413">
                <a:extLst>
                  <a:ext uri="{FF2B5EF4-FFF2-40B4-BE49-F238E27FC236}">
                    <a16:creationId xmlns:a16="http://schemas.microsoft.com/office/drawing/2014/main" id="{A5271DA7-1066-49D0-A6D6-E71E72CFE7EC}"/>
                  </a:ext>
                </a:extLst>
              </p:cNvPr>
              <p:cNvSpPr>
                <a:spLocks noChangeArrowheads="1"/>
              </p:cNvSpPr>
              <p:nvPr/>
            </p:nvSpPr>
            <p:spPr bwMode="auto">
              <a:xfrm>
                <a:off x="2312" y="73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79" name="Oval 414">
                <a:extLst>
                  <a:ext uri="{FF2B5EF4-FFF2-40B4-BE49-F238E27FC236}">
                    <a16:creationId xmlns:a16="http://schemas.microsoft.com/office/drawing/2014/main" id="{D5CA7196-ACE4-47BF-A929-38E59BA154AA}"/>
                  </a:ext>
                </a:extLst>
              </p:cNvPr>
              <p:cNvSpPr>
                <a:spLocks noChangeArrowheads="1"/>
              </p:cNvSpPr>
              <p:nvPr/>
            </p:nvSpPr>
            <p:spPr bwMode="auto">
              <a:xfrm>
                <a:off x="1198" y="933"/>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80" name="Oval 415">
                <a:extLst>
                  <a:ext uri="{FF2B5EF4-FFF2-40B4-BE49-F238E27FC236}">
                    <a16:creationId xmlns:a16="http://schemas.microsoft.com/office/drawing/2014/main" id="{560B5196-5322-4B7E-BEDC-FE1A4438A6C6}"/>
                  </a:ext>
                </a:extLst>
              </p:cNvPr>
              <p:cNvSpPr>
                <a:spLocks noChangeArrowheads="1"/>
              </p:cNvSpPr>
              <p:nvPr/>
            </p:nvSpPr>
            <p:spPr bwMode="auto">
              <a:xfrm>
                <a:off x="2197" y="1312"/>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81" name="Oval 416">
                <a:extLst>
                  <a:ext uri="{FF2B5EF4-FFF2-40B4-BE49-F238E27FC236}">
                    <a16:creationId xmlns:a16="http://schemas.microsoft.com/office/drawing/2014/main" id="{41C84833-3D7A-4C87-8ED3-9095556C3422}"/>
                  </a:ext>
                </a:extLst>
              </p:cNvPr>
              <p:cNvSpPr>
                <a:spLocks noChangeArrowheads="1"/>
              </p:cNvSpPr>
              <p:nvPr/>
            </p:nvSpPr>
            <p:spPr bwMode="auto">
              <a:xfrm>
                <a:off x="2201" y="1346"/>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82" name="Oval 417">
                <a:extLst>
                  <a:ext uri="{FF2B5EF4-FFF2-40B4-BE49-F238E27FC236}">
                    <a16:creationId xmlns:a16="http://schemas.microsoft.com/office/drawing/2014/main" id="{405D5E7C-A318-400C-967F-6D1AE841D9AE}"/>
                  </a:ext>
                </a:extLst>
              </p:cNvPr>
              <p:cNvSpPr>
                <a:spLocks noChangeArrowheads="1"/>
              </p:cNvSpPr>
              <p:nvPr/>
            </p:nvSpPr>
            <p:spPr bwMode="auto">
              <a:xfrm>
                <a:off x="1740" y="104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83" name="Oval 418">
                <a:extLst>
                  <a:ext uri="{FF2B5EF4-FFF2-40B4-BE49-F238E27FC236}">
                    <a16:creationId xmlns:a16="http://schemas.microsoft.com/office/drawing/2014/main" id="{097B0138-CD51-4C69-AA5D-5F0648761782}"/>
                  </a:ext>
                </a:extLst>
              </p:cNvPr>
              <p:cNvSpPr>
                <a:spLocks noChangeArrowheads="1"/>
              </p:cNvSpPr>
              <p:nvPr/>
            </p:nvSpPr>
            <p:spPr bwMode="auto">
              <a:xfrm>
                <a:off x="2024" y="1000"/>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84" name="Oval 419">
                <a:extLst>
                  <a:ext uri="{FF2B5EF4-FFF2-40B4-BE49-F238E27FC236}">
                    <a16:creationId xmlns:a16="http://schemas.microsoft.com/office/drawing/2014/main" id="{8A5468AF-7383-4BE7-9580-193BA49F9E77}"/>
                  </a:ext>
                </a:extLst>
              </p:cNvPr>
              <p:cNvSpPr>
                <a:spLocks noChangeArrowheads="1"/>
              </p:cNvSpPr>
              <p:nvPr/>
            </p:nvSpPr>
            <p:spPr bwMode="auto">
              <a:xfrm>
                <a:off x="1913" y="122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85" name="Oval 420">
                <a:extLst>
                  <a:ext uri="{FF2B5EF4-FFF2-40B4-BE49-F238E27FC236}">
                    <a16:creationId xmlns:a16="http://schemas.microsoft.com/office/drawing/2014/main" id="{32FFCC5C-53D2-4D4D-8E15-D3B7513A930D}"/>
                  </a:ext>
                </a:extLst>
              </p:cNvPr>
              <p:cNvSpPr>
                <a:spLocks noChangeArrowheads="1"/>
              </p:cNvSpPr>
              <p:nvPr/>
            </p:nvSpPr>
            <p:spPr bwMode="auto">
              <a:xfrm>
                <a:off x="1395" y="107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86" name="Oval 421">
                <a:extLst>
                  <a:ext uri="{FF2B5EF4-FFF2-40B4-BE49-F238E27FC236}">
                    <a16:creationId xmlns:a16="http://schemas.microsoft.com/office/drawing/2014/main" id="{D26D8512-41CF-4BDB-A800-FD04A43E68D8}"/>
                  </a:ext>
                </a:extLst>
              </p:cNvPr>
              <p:cNvSpPr>
                <a:spLocks noChangeArrowheads="1"/>
              </p:cNvSpPr>
              <p:nvPr/>
            </p:nvSpPr>
            <p:spPr bwMode="auto">
              <a:xfrm>
                <a:off x="1966" y="866"/>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87" name="Oval 422">
                <a:extLst>
                  <a:ext uri="{FF2B5EF4-FFF2-40B4-BE49-F238E27FC236}">
                    <a16:creationId xmlns:a16="http://schemas.microsoft.com/office/drawing/2014/main" id="{16E3D042-6242-4E26-B56A-3E71879E2804}"/>
                  </a:ext>
                </a:extLst>
              </p:cNvPr>
              <p:cNvSpPr>
                <a:spLocks noChangeArrowheads="1"/>
              </p:cNvSpPr>
              <p:nvPr/>
            </p:nvSpPr>
            <p:spPr bwMode="auto">
              <a:xfrm>
                <a:off x="2024" y="914"/>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88" name="Oval 423">
                <a:extLst>
                  <a:ext uri="{FF2B5EF4-FFF2-40B4-BE49-F238E27FC236}">
                    <a16:creationId xmlns:a16="http://schemas.microsoft.com/office/drawing/2014/main" id="{47BC01C3-92E3-4177-852C-7D0049DEFD3B}"/>
                  </a:ext>
                </a:extLst>
              </p:cNvPr>
              <p:cNvSpPr>
                <a:spLocks noChangeArrowheads="1"/>
              </p:cNvSpPr>
              <p:nvPr/>
            </p:nvSpPr>
            <p:spPr bwMode="auto">
              <a:xfrm>
                <a:off x="1347" y="74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89" name="Oval 424">
                <a:extLst>
                  <a:ext uri="{FF2B5EF4-FFF2-40B4-BE49-F238E27FC236}">
                    <a16:creationId xmlns:a16="http://schemas.microsoft.com/office/drawing/2014/main" id="{21443A61-EA80-40EB-AD68-562DC8CB389F}"/>
                  </a:ext>
                </a:extLst>
              </p:cNvPr>
              <p:cNvSpPr>
                <a:spLocks noChangeArrowheads="1"/>
              </p:cNvSpPr>
              <p:nvPr/>
            </p:nvSpPr>
            <p:spPr bwMode="auto">
              <a:xfrm>
                <a:off x="1424" y="1058"/>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90" name="Oval 425">
                <a:extLst>
                  <a:ext uri="{FF2B5EF4-FFF2-40B4-BE49-F238E27FC236}">
                    <a16:creationId xmlns:a16="http://schemas.microsoft.com/office/drawing/2014/main" id="{F1C2BC01-3B7B-49EA-B410-07A6A81C09AB}"/>
                  </a:ext>
                </a:extLst>
              </p:cNvPr>
              <p:cNvSpPr>
                <a:spLocks noChangeArrowheads="1"/>
              </p:cNvSpPr>
              <p:nvPr/>
            </p:nvSpPr>
            <p:spPr bwMode="auto">
              <a:xfrm>
                <a:off x="1236" y="574"/>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91" name="Oval 426">
                <a:extLst>
                  <a:ext uri="{FF2B5EF4-FFF2-40B4-BE49-F238E27FC236}">
                    <a16:creationId xmlns:a16="http://schemas.microsoft.com/office/drawing/2014/main" id="{B492B085-9B94-4A74-A158-DDE61481F3F7}"/>
                  </a:ext>
                </a:extLst>
              </p:cNvPr>
              <p:cNvSpPr>
                <a:spLocks noChangeArrowheads="1"/>
              </p:cNvSpPr>
              <p:nvPr/>
            </p:nvSpPr>
            <p:spPr bwMode="auto">
              <a:xfrm>
                <a:off x="1961" y="876"/>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92" name="Oval 427">
                <a:extLst>
                  <a:ext uri="{FF2B5EF4-FFF2-40B4-BE49-F238E27FC236}">
                    <a16:creationId xmlns:a16="http://schemas.microsoft.com/office/drawing/2014/main" id="{48C14C4B-9A4A-4824-8660-E8C91321E970}"/>
                  </a:ext>
                </a:extLst>
              </p:cNvPr>
              <p:cNvSpPr>
                <a:spLocks noChangeArrowheads="1"/>
              </p:cNvSpPr>
              <p:nvPr/>
            </p:nvSpPr>
            <p:spPr bwMode="auto">
              <a:xfrm>
                <a:off x="2427" y="1394"/>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93" name="Oval 428">
                <a:extLst>
                  <a:ext uri="{FF2B5EF4-FFF2-40B4-BE49-F238E27FC236}">
                    <a16:creationId xmlns:a16="http://schemas.microsoft.com/office/drawing/2014/main" id="{DF901BDB-9671-4B81-B6F1-C5553FC1F8E7}"/>
                  </a:ext>
                </a:extLst>
              </p:cNvPr>
              <p:cNvSpPr>
                <a:spLocks noChangeArrowheads="1"/>
              </p:cNvSpPr>
              <p:nvPr/>
            </p:nvSpPr>
            <p:spPr bwMode="auto">
              <a:xfrm>
                <a:off x="1961" y="107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94" name="Oval 429">
                <a:extLst>
                  <a:ext uri="{FF2B5EF4-FFF2-40B4-BE49-F238E27FC236}">
                    <a16:creationId xmlns:a16="http://schemas.microsoft.com/office/drawing/2014/main" id="{CD2F0504-F47B-4F49-9A4B-38F77C869693}"/>
                  </a:ext>
                </a:extLst>
              </p:cNvPr>
              <p:cNvSpPr>
                <a:spLocks noChangeArrowheads="1"/>
              </p:cNvSpPr>
              <p:nvPr/>
            </p:nvSpPr>
            <p:spPr bwMode="auto">
              <a:xfrm>
                <a:off x="2374" y="1029"/>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95" name="Oval 430">
                <a:extLst>
                  <a:ext uri="{FF2B5EF4-FFF2-40B4-BE49-F238E27FC236}">
                    <a16:creationId xmlns:a16="http://schemas.microsoft.com/office/drawing/2014/main" id="{723E78BC-5898-48F7-94E6-BF6558568DE4}"/>
                  </a:ext>
                </a:extLst>
              </p:cNvPr>
              <p:cNvSpPr>
                <a:spLocks noChangeArrowheads="1"/>
              </p:cNvSpPr>
              <p:nvPr/>
            </p:nvSpPr>
            <p:spPr bwMode="auto">
              <a:xfrm>
                <a:off x="1740" y="823"/>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96" name="Oval 431">
                <a:extLst>
                  <a:ext uri="{FF2B5EF4-FFF2-40B4-BE49-F238E27FC236}">
                    <a16:creationId xmlns:a16="http://schemas.microsoft.com/office/drawing/2014/main" id="{B51E01A3-B79A-41F2-859F-BDC9EEBE918C}"/>
                  </a:ext>
                </a:extLst>
              </p:cNvPr>
              <p:cNvSpPr>
                <a:spLocks noChangeArrowheads="1"/>
              </p:cNvSpPr>
              <p:nvPr/>
            </p:nvSpPr>
            <p:spPr bwMode="auto">
              <a:xfrm>
                <a:off x="1270" y="986"/>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97" name="Oval 432">
                <a:extLst>
                  <a:ext uri="{FF2B5EF4-FFF2-40B4-BE49-F238E27FC236}">
                    <a16:creationId xmlns:a16="http://schemas.microsoft.com/office/drawing/2014/main" id="{4DC1157D-B313-4A13-A1AD-1D1F0E4DAC39}"/>
                  </a:ext>
                </a:extLst>
              </p:cNvPr>
              <p:cNvSpPr>
                <a:spLocks noChangeArrowheads="1"/>
              </p:cNvSpPr>
              <p:nvPr/>
            </p:nvSpPr>
            <p:spPr bwMode="auto">
              <a:xfrm>
                <a:off x="1289" y="85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98" name="Oval 433">
                <a:extLst>
                  <a:ext uri="{FF2B5EF4-FFF2-40B4-BE49-F238E27FC236}">
                    <a16:creationId xmlns:a16="http://schemas.microsoft.com/office/drawing/2014/main" id="{CB4704F5-3759-420C-BF61-31F8A7D9D05D}"/>
                  </a:ext>
                </a:extLst>
              </p:cNvPr>
              <p:cNvSpPr>
                <a:spLocks noChangeArrowheads="1"/>
              </p:cNvSpPr>
              <p:nvPr/>
            </p:nvSpPr>
            <p:spPr bwMode="auto">
              <a:xfrm>
                <a:off x="1928" y="943"/>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99" name="Oval 434">
                <a:extLst>
                  <a:ext uri="{FF2B5EF4-FFF2-40B4-BE49-F238E27FC236}">
                    <a16:creationId xmlns:a16="http://schemas.microsoft.com/office/drawing/2014/main" id="{18ADA24E-8DE1-43D2-8CBB-84DA71978868}"/>
                  </a:ext>
                </a:extLst>
              </p:cNvPr>
              <p:cNvSpPr>
                <a:spLocks noChangeArrowheads="1"/>
              </p:cNvSpPr>
              <p:nvPr/>
            </p:nvSpPr>
            <p:spPr bwMode="auto">
              <a:xfrm>
                <a:off x="1764" y="833"/>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00" name="Oval 435">
                <a:extLst>
                  <a:ext uri="{FF2B5EF4-FFF2-40B4-BE49-F238E27FC236}">
                    <a16:creationId xmlns:a16="http://schemas.microsoft.com/office/drawing/2014/main" id="{6BC9073D-8F3A-4B26-A1E0-78C0BFF0FC5B}"/>
                  </a:ext>
                </a:extLst>
              </p:cNvPr>
              <p:cNvSpPr>
                <a:spLocks noChangeArrowheads="1"/>
              </p:cNvSpPr>
              <p:nvPr/>
            </p:nvSpPr>
            <p:spPr bwMode="auto">
              <a:xfrm>
                <a:off x="1692" y="1120"/>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01" name="Oval 436">
                <a:extLst>
                  <a:ext uri="{FF2B5EF4-FFF2-40B4-BE49-F238E27FC236}">
                    <a16:creationId xmlns:a16="http://schemas.microsoft.com/office/drawing/2014/main" id="{A9F0325F-CFC0-4543-95C4-F341B7D7AC3C}"/>
                  </a:ext>
                </a:extLst>
              </p:cNvPr>
              <p:cNvSpPr>
                <a:spLocks noChangeArrowheads="1"/>
              </p:cNvSpPr>
              <p:nvPr/>
            </p:nvSpPr>
            <p:spPr bwMode="auto">
              <a:xfrm>
                <a:off x="1812" y="953"/>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02" name="Oval 437">
                <a:extLst>
                  <a:ext uri="{FF2B5EF4-FFF2-40B4-BE49-F238E27FC236}">
                    <a16:creationId xmlns:a16="http://schemas.microsoft.com/office/drawing/2014/main" id="{FCA3BBFF-B8CD-45C1-830E-4EA990A68928}"/>
                  </a:ext>
                </a:extLst>
              </p:cNvPr>
              <p:cNvSpPr>
                <a:spLocks noChangeArrowheads="1"/>
              </p:cNvSpPr>
              <p:nvPr/>
            </p:nvSpPr>
            <p:spPr bwMode="auto">
              <a:xfrm>
                <a:off x="2004" y="909"/>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03" name="Oval 438">
                <a:extLst>
                  <a:ext uri="{FF2B5EF4-FFF2-40B4-BE49-F238E27FC236}">
                    <a16:creationId xmlns:a16="http://schemas.microsoft.com/office/drawing/2014/main" id="{9AAD36CF-ED92-4008-8E21-0312F5496C6A}"/>
                  </a:ext>
                </a:extLst>
              </p:cNvPr>
              <p:cNvSpPr>
                <a:spLocks noChangeArrowheads="1"/>
              </p:cNvSpPr>
              <p:nvPr/>
            </p:nvSpPr>
            <p:spPr bwMode="auto">
              <a:xfrm>
                <a:off x="1241" y="967"/>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04" name="Oval 439">
                <a:extLst>
                  <a:ext uri="{FF2B5EF4-FFF2-40B4-BE49-F238E27FC236}">
                    <a16:creationId xmlns:a16="http://schemas.microsoft.com/office/drawing/2014/main" id="{C971948D-C473-4181-82B7-8D4E308C58AA}"/>
                  </a:ext>
                </a:extLst>
              </p:cNvPr>
              <p:cNvSpPr>
                <a:spLocks noChangeArrowheads="1"/>
              </p:cNvSpPr>
              <p:nvPr/>
            </p:nvSpPr>
            <p:spPr bwMode="auto">
              <a:xfrm>
                <a:off x="1625" y="1063"/>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05" name="Oval 440">
                <a:extLst>
                  <a:ext uri="{FF2B5EF4-FFF2-40B4-BE49-F238E27FC236}">
                    <a16:creationId xmlns:a16="http://schemas.microsoft.com/office/drawing/2014/main" id="{3BDD188B-D90C-4D58-8BF2-93DF95B24F6D}"/>
                  </a:ext>
                </a:extLst>
              </p:cNvPr>
              <p:cNvSpPr>
                <a:spLocks noChangeArrowheads="1"/>
              </p:cNvSpPr>
              <p:nvPr/>
            </p:nvSpPr>
            <p:spPr bwMode="auto">
              <a:xfrm>
                <a:off x="1899" y="99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06" name="Oval 441">
                <a:extLst>
                  <a:ext uri="{FF2B5EF4-FFF2-40B4-BE49-F238E27FC236}">
                    <a16:creationId xmlns:a16="http://schemas.microsoft.com/office/drawing/2014/main" id="{12C2FE2E-F7A8-480E-A2B2-9FB8B8B5D557}"/>
                  </a:ext>
                </a:extLst>
              </p:cNvPr>
              <p:cNvSpPr>
                <a:spLocks noChangeArrowheads="1"/>
              </p:cNvSpPr>
              <p:nvPr/>
            </p:nvSpPr>
            <p:spPr bwMode="auto">
              <a:xfrm>
                <a:off x="1736" y="578"/>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07" name="Oval 442">
                <a:extLst>
                  <a:ext uri="{FF2B5EF4-FFF2-40B4-BE49-F238E27FC236}">
                    <a16:creationId xmlns:a16="http://schemas.microsoft.com/office/drawing/2014/main" id="{3E8914FB-B9A7-48AC-AFBA-CEF517C40AEA}"/>
                  </a:ext>
                </a:extLst>
              </p:cNvPr>
              <p:cNvSpPr>
                <a:spLocks noChangeArrowheads="1"/>
              </p:cNvSpPr>
              <p:nvPr/>
            </p:nvSpPr>
            <p:spPr bwMode="auto">
              <a:xfrm>
                <a:off x="1227" y="377"/>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08" name="Oval 443">
                <a:extLst>
                  <a:ext uri="{FF2B5EF4-FFF2-40B4-BE49-F238E27FC236}">
                    <a16:creationId xmlns:a16="http://schemas.microsoft.com/office/drawing/2014/main" id="{750C5D6A-224F-4FD3-950E-D3B10CCD47B7}"/>
                  </a:ext>
                </a:extLst>
              </p:cNvPr>
              <p:cNvSpPr>
                <a:spLocks noChangeArrowheads="1"/>
              </p:cNvSpPr>
              <p:nvPr/>
            </p:nvSpPr>
            <p:spPr bwMode="auto">
              <a:xfrm>
                <a:off x="1404" y="765"/>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09" name="Oval 444">
                <a:extLst>
                  <a:ext uri="{FF2B5EF4-FFF2-40B4-BE49-F238E27FC236}">
                    <a16:creationId xmlns:a16="http://schemas.microsoft.com/office/drawing/2014/main" id="{CE185574-27B5-4000-AEDF-05263EFAC76B}"/>
                  </a:ext>
                </a:extLst>
              </p:cNvPr>
              <p:cNvSpPr>
                <a:spLocks noChangeArrowheads="1"/>
              </p:cNvSpPr>
              <p:nvPr/>
            </p:nvSpPr>
            <p:spPr bwMode="auto">
              <a:xfrm>
                <a:off x="1332" y="650"/>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10" name="Oval 445">
                <a:extLst>
                  <a:ext uri="{FF2B5EF4-FFF2-40B4-BE49-F238E27FC236}">
                    <a16:creationId xmlns:a16="http://schemas.microsoft.com/office/drawing/2014/main" id="{3E9041E1-3C39-4EEC-8786-78E09112EE9F}"/>
                  </a:ext>
                </a:extLst>
              </p:cNvPr>
              <p:cNvSpPr>
                <a:spLocks noChangeArrowheads="1"/>
              </p:cNvSpPr>
              <p:nvPr/>
            </p:nvSpPr>
            <p:spPr bwMode="auto">
              <a:xfrm>
                <a:off x="1952" y="981"/>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11" name="Oval 446">
                <a:extLst>
                  <a:ext uri="{FF2B5EF4-FFF2-40B4-BE49-F238E27FC236}">
                    <a16:creationId xmlns:a16="http://schemas.microsoft.com/office/drawing/2014/main" id="{BA6E891E-F027-4894-96B5-0F81EB9BACD3}"/>
                  </a:ext>
                </a:extLst>
              </p:cNvPr>
              <p:cNvSpPr>
                <a:spLocks noChangeArrowheads="1"/>
              </p:cNvSpPr>
              <p:nvPr/>
            </p:nvSpPr>
            <p:spPr bwMode="auto">
              <a:xfrm>
                <a:off x="1308" y="502"/>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12" name="Oval 447">
                <a:extLst>
                  <a:ext uri="{FF2B5EF4-FFF2-40B4-BE49-F238E27FC236}">
                    <a16:creationId xmlns:a16="http://schemas.microsoft.com/office/drawing/2014/main" id="{ABD5DB22-8F92-4D67-B20B-23E2785AE5B8}"/>
                  </a:ext>
                </a:extLst>
              </p:cNvPr>
              <p:cNvSpPr>
                <a:spLocks noChangeArrowheads="1"/>
              </p:cNvSpPr>
              <p:nvPr/>
            </p:nvSpPr>
            <p:spPr bwMode="auto">
              <a:xfrm>
                <a:off x="1990" y="131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13" name="Oval 448">
                <a:extLst>
                  <a:ext uri="{FF2B5EF4-FFF2-40B4-BE49-F238E27FC236}">
                    <a16:creationId xmlns:a16="http://schemas.microsoft.com/office/drawing/2014/main" id="{B67861AF-4C38-4487-98AC-2810E2B25383}"/>
                  </a:ext>
                </a:extLst>
              </p:cNvPr>
              <p:cNvSpPr>
                <a:spLocks noChangeArrowheads="1"/>
              </p:cNvSpPr>
              <p:nvPr/>
            </p:nvSpPr>
            <p:spPr bwMode="auto">
              <a:xfrm>
                <a:off x="1496" y="804"/>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14" name="Oval 449">
                <a:extLst>
                  <a:ext uri="{FF2B5EF4-FFF2-40B4-BE49-F238E27FC236}">
                    <a16:creationId xmlns:a16="http://schemas.microsoft.com/office/drawing/2014/main" id="{E62DB192-EFB8-4443-9AC6-DF945206BBB4}"/>
                  </a:ext>
                </a:extLst>
              </p:cNvPr>
              <p:cNvSpPr>
                <a:spLocks noChangeArrowheads="1"/>
              </p:cNvSpPr>
              <p:nvPr/>
            </p:nvSpPr>
            <p:spPr bwMode="auto">
              <a:xfrm>
                <a:off x="1731" y="104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15" name="Oval 450">
                <a:extLst>
                  <a:ext uri="{FF2B5EF4-FFF2-40B4-BE49-F238E27FC236}">
                    <a16:creationId xmlns:a16="http://schemas.microsoft.com/office/drawing/2014/main" id="{9C12BE0D-BF36-4D8C-98BF-08054DC41841}"/>
                  </a:ext>
                </a:extLst>
              </p:cNvPr>
              <p:cNvSpPr>
                <a:spLocks noChangeArrowheads="1"/>
              </p:cNvSpPr>
              <p:nvPr/>
            </p:nvSpPr>
            <p:spPr bwMode="auto">
              <a:xfrm>
                <a:off x="1294" y="953"/>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16" name="Oval 451">
                <a:extLst>
                  <a:ext uri="{FF2B5EF4-FFF2-40B4-BE49-F238E27FC236}">
                    <a16:creationId xmlns:a16="http://schemas.microsoft.com/office/drawing/2014/main" id="{F6714D85-4B24-4D3E-8FBB-F4314F1D45D1}"/>
                  </a:ext>
                </a:extLst>
              </p:cNvPr>
              <p:cNvSpPr>
                <a:spLocks noChangeArrowheads="1"/>
              </p:cNvSpPr>
              <p:nvPr/>
            </p:nvSpPr>
            <p:spPr bwMode="auto">
              <a:xfrm>
                <a:off x="2048" y="986"/>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17" name="Oval 452">
                <a:extLst>
                  <a:ext uri="{FF2B5EF4-FFF2-40B4-BE49-F238E27FC236}">
                    <a16:creationId xmlns:a16="http://schemas.microsoft.com/office/drawing/2014/main" id="{101663F7-0956-4CE9-9872-CD2C2968E85B}"/>
                  </a:ext>
                </a:extLst>
              </p:cNvPr>
              <p:cNvSpPr>
                <a:spLocks noChangeArrowheads="1"/>
              </p:cNvSpPr>
              <p:nvPr/>
            </p:nvSpPr>
            <p:spPr bwMode="auto">
              <a:xfrm>
                <a:off x="1347" y="69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18" name="Oval 453">
                <a:extLst>
                  <a:ext uri="{FF2B5EF4-FFF2-40B4-BE49-F238E27FC236}">
                    <a16:creationId xmlns:a16="http://schemas.microsoft.com/office/drawing/2014/main" id="{B0E1B954-EE02-4099-86EA-328D368B6575}"/>
                  </a:ext>
                </a:extLst>
              </p:cNvPr>
              <p:cNvSpPr>
                <a:spLocks noChangeArrowheads="1"/>
              </p:cNvSpPr>
              <p:nvPr/>
            </p:nvSpPr>
            <p:spPr bwMode="auto">
              <a:xfrm>
                <a:off x="1908" y="1116"/>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19" name="Oval 454">
                <a:extLst>
                  <a:ext uri="{FF2B5EF4-FFF2-40B4-BE49-F238E27FC236}">
                    <a16:creationId xmlns:a16="http://schemas.microsoft.com/office/drawing/2014/main" id="{E1142496-4C0A-4A83-AA1B-52360604B876}"/>
                  </a:ext>
                </a:extLst>
              </p:cNvPr>
              <p:cNvSpPr>
                <a:spLocks noChangeArrowheads="1"/>
              </p:cNvSpPr>
              <p:nvPr/>
            </p:nvSpPr>
            <p:spPr bwMode="auto">
              <a:xfrm>
                <a:off x="1755" y="119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20" name="Oval 455">
                <a:extLst>
                  <a:ext uri="{FF2B5EF4-FFF2-40B4-BE49-F238E27FC236}">
                    <a16:creationId xmlns:a16="http://schemas.microsoft.com/office/drawing/2014/main" id="{4B6E8CCE-35CF-458E-8B42-4B85D1CD4014}"/>
                  </a:ext>
                </a:extLst>
              </p:cNvPr>
              <p:cNvSpPr>
                <a:spLocks noChangeArrowheads="1"/>
              </p:cNvSpPr>
              <p:nvPr/>
            </p:nvSpPr>
            <p:spPr bwMode="auto">
              <a:xfrm>
                <a:off x="2125" y="871"/>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21" name="Oval 456">
                <a:extLst>
                  <a:ext uri="{FF2B5EF4-FFF2-40B4-BE49-F238E27FC236}">
                    <a16:creationId xmlns:a16="http://schemas.microsoft.com/office/drawing/2014/main" id="{7BE19F20-0278-44CE-826C-0F733F24C414}"/>
                  </a:ext>
                </a:extLst>
              </p:cNvPr>
              <p:cNvSpPr>
                <a:spLocks noChangeArrowheads="1"/>
              </p:cNvSpPr>
              <p:nvPr/>
            </p:nvSpPr>
            <p:spPr bwMode="auto">
              <a:xfrm>
                <a:off x="1342" y="87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22" name="Oval 457">
                <a:extLst>
                  <a:ext uri="{FF2B5EF4-FFF2-40B4-BE49-F238E27FC236}">
                    <a16:creationId xmlns:a16="http://schemas.microsoft.com/office/drawing/2014/main" id="{2403A872-3F09-4681-B045-DC4C9BC7A4FA}"/>
                  </a:ext>
                </a:extLst>
              </p:cNvPr>
              <p:cNvSpPr>
                <a:spLocks noChangeArrowheads="1"/>
              </p:cNvSpPr>
              <p:nvPr/>
            </p:nvSpPr>
            <p:spPr bwMode="auto">
              <a:xfrm>
                <a:off x="1731" y="626"/>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23" name="Oval 458">
                <a:extLst>
                  <a:ext uri="{FF2B5EF4-FFF2-40B4-BE49-F238E27FC236}">
                    <a16:creationId xmlns:a16="http://schemas.microsoft.com/office/drawing/2014/main" id="{AB02D5FE-9AD7-4EF6-AE1C-284CC81B9854}"/>
                  </a:ext>
                </a:extLst>
              </p:cNvPr>
              <p:cNvSpPr>
                <a:spLocks noChangeArrowheads="1"/>
              </p:cNvSpPr>
              <p:nvPr/>
            </p:nvSpPr>
            <p:spPr bwMode="auto">
              <a:xfrm>
                <a:off x="1702" y="94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24" name="Oval 459">
                <a:extLst>
                  <a:ext uri="{FF2B5EF4-FFF2-40B4-BE49-F238E27FC236}">
                    <a16:creationId xmlns:a16="http://schemas.microsoft.com/office/drawing/2014/main" id="{1CF680FD-4F3C-4F1A-BEAC-53C2C89BCBD2}"/>
                  </a:ext>
                </a:extLst>
              </p:cNvPr>
              <p:cNvSpPr>
                <a:spLocks noChangeArrowheads="1"/>
              </p:cNvSpPr>
              <p:nvPr/>
            </p:nvSpPr>
            <p:spPr bwMode="auto">
              <a:xfrm>
                <a:off x="1630" y="770"/>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25" name="Oval 460">
                <a:extLst>
                  <a:ext uri="{FF2B5EF4-FFF2-40B4-BE49-F238E27FC236}">
                    <a16:creationId xmlns:a16="http://schemas.microsoft.com/office/drawing/2014/main" id="{27BE2D6C-113A-4503-8387-C6F81E86BADE}"/>
                  </a:ext>
                </a:extLst>
              </p:cNvPr>
              <p:cNvSpPr>
                <a:spLocks noChangeArrowheads="1"/>
              </p:cNvSpPr>
              <p:nvPr/>
            </p:nvSpPr>
            <p:spPr bwMode="auto">
              <a:xfrm>
                <a:off x="1827" y="655"/>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26" name="Oval 461">
                <a:extLst>
                  <a:ext uri="{FF2B5EF4-FFF2-40B4-BE49-F238E27FC236}">
                    <a16:creationId xmlns:a16="http://schemas.microsoft.com/office/drawing/2014/main" id="{A96CA1FB-C71F-4DE3-BABA-961625548A40}"/>
                  </a:ext>
                </a:extLst>
              </p:cNvPr>
              <p:cNvSpPr>
                <a:spLocks noChangeArrowheads="1"/>
              </p:cNvSpPr>
              <p:nvPr/>
            </p:nvSpPr>
            <p:spPr bwMode="auto">
              <a:xfrm>
                <a:off x="2221" y="1106"/>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27" name="Oval 462">
                <a:extLst>
                  <a:ext uri="{FF2B5EF4-FFF2-40B4-BE49-F238E27FC236}">
                    <a16:creationId xmlns:a16="http://schemas.microsoft.com/office/drawing/2014/main" id="{A50BF37C-8C18-43C6-8783-9C6B7BBF6A5D}"/>
                  </a:ext>
                </a:extLst>
              </p:cNvPr>
              <p:cNvSpPr>
                <a:spLocks noChangeArrowheads="1"/>
              </p:cNvSpPr>
              <p:nvPr/>
            </p:nvSpPr>
            <p:spPr bwMode="auto">
              <a:xfrm>
                <a:off x="1808" y="929"/>
                <a:ext cx="4"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28" name="Oval 463">
                <a:extLst>
                  <a:ext uri="{FF2B5EF4-FFF2-40B4-BE49-F238E27FC236}">
                    <a16:creationId xmlns:a16="http://schemas.microsoft.com/office/drawing/2014/main" id="{6CD59FFD-CFBC-4E23-A981-FF5E032CDE67}"/>
                  </a:ext>
                </a:extLst>
              </p:cNvPr>
              <p:cNvSpPr>
                <a:spLocks noChangeArrowheads="1"/>
              </p:cNvSpPr>
              <p:nvPr/>
            </p:nvSpPr>
            <p:spPr bwMode="auto">
              <a:xfrm>
                <a:off x="1803" y="87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29" name="Oval 464">
                <a:extLst>
                  <a:ext uri="{FF2B5EF4-FFF2-40B4-BE49-F238E27FC236}">
                    <a16:creationId xmlns:a16="http://schemas.microsoft.com/office/drawing/2014/main" id="{C18D721E-C83B-426B-B008-B83AA2667491}"/>
                  </a:ext>
                </a:extLst>
              </p:cNvPr>
              <p:cNvSpPr>
                <a:spLocks noChangeArrowheads="1"/>
              </p:cNvSpPr>
              <p:nvPr/>
            </p:nvSpPr>
            <p:spPr bwMode="auto">
              <a:xfrm>
                <a:off x="1366" y="746"/>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30" name="Oval 465">
                <a:extLst>
                  <a:ext uri="{FF2B5EF4-FFF2-40B4-BE49-F238E27FC236}">
                    <a16:creationId xmlns:a16="http://schemas.microsoft.com/office/drawing/2014/main" id="{8CEA10BA-8AE7-4195-9C23-D445A2ECA666}"/>
                  </a:ext>
                </a:extLst>
              </p:cNvPr>
              <p:cNvSpPr>
                <a:spLocks noChangeArrowheads="1"/>
              </p:cNvSpPr>
              <p:nvPr/>
            </p:nvSpPr>
            <p:spPr bwMode="auto">
              <a:xfrm>
                <a:off x="1539" y="1240"/>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31" name="Oval 466">
                <a:extLst>
                  <a:ext uri="{FF2B5EF4-FFF2-40B4-BE49-F238E27FC236}">
                    <a16:creationId xmlns:a16="http://schemas.microsoft.com/office/drawing/2014/main" id="{B981CDA1-D3C9-452F-B4E2-755929A193C9}"/>
                  </a:ext>
                </a:extLst>
              </p:cNvPr>
              <p:cNvSpPr>
                <a:spLocks noChangeArrowheads="1"/>
              </p:cNvSpPr>
              <p:nvPr/>
            </p:nvSpPr>
            <p:spPr bwMode="auto">
              <a:xfrm>
                <a:off x="1390" y="70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32" name="Oval 467">
                <a:extLst>
                  <a:ext uri="{FF2B5EF4-FFF2-40B4-BE49-F238E27FC236}">
                    <a16:creationId xmlns:a16="http://schemas.microsoft.com/office/drawing/2014/main" id="{E11219E8-907C-43AB-BCEC-FDB74E59675D}"/>
                  </a:ext>
                </a:extLst>
              </p:cNvPr>
              <p:cNvSpPr>
                <a:spLocks noChangeArrowheads="1"/>
              </p:cNvSpPr>
              <p:nvPr/>
            </p:nvSpPr>
            <p:spPr bwMode="auto">
              <a:xfrm>
                <a:off x="1635" y="1264"/>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33" name="Oval 468">
                <a:extLst>
                  <a:ext uri="{FF2B5EF4-FFF2-40B4-BE49-F238E27FC236}">
                    <a16:creationId xmlns:a16="http://schemas.microsoft.com/office/drawing/2014/main" id="{D237A675-3652-45DD-AC17-EEF60F79B862}"/>
                  </a:ext>
                </a:extLst>
              </p:cNvPr>
              <p:cNvSpPr>
                <a:spLocks noChangeArrowheads="1"/>
              </p:cNvSpPr>
              <p:nvPr/>
            </p:nvSpPr>
            <p:spPr bwMode="auto">
              <a:xfrm>
                <a:off x="2091" y="1120"/>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34" name="Oval 469">
                <a:extLst>
                  <a:ext uri="{FF2B5EF4-FFF2-40B4-BE49-F238E27FC236}">
                    <a16:creationId xmlns:a16="http://schemas.microsoft.com/office/drawing/2014/main" id="{A64143A9-5044-40D0-9FA7-BE0BEB076965}"/>
                  </a:ext>
                </a:extLst>
              </p:cNvPr>
              <p:cNvSpPr>
                <a:spLocks noChangeArrowheads="1"/>
              </p:cNvSpPr>
              <p:nvPr/>
            </p:nvSpPr>
            <p:spPr bwMode="auto">
              <a:xfrm>
                <a:off x="1553" y="919"/>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35" name="Oval 470">
                <a:extLst>
                  <a:ext uri="{FF2B5EF4-FFF2-40B4-BE49-F238E27FC236}">
                    <a16:creationId xmlns:a16="http://schemas.microsoft.com/office/drawing/2014/main" id="{DE9573DA-F7B2-4D61-A88C-A5DB0464C057}"/>
                  </a:ext>
                </a:extLst>
              </p:cNvPr>
              <p:cNvSpPr>
                <a:spLocks noChangeArrowheads="1"/>
              </p:cNvSpPr>
              <p:nvPr/>
            </p:nvSpPr>
            <p:spPr bwMode="auto">
              <a:xfrm>
                <a:off x="1424" y="991"/>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36" name="Oval 471">
                <a:extLst>
                  <a:ext uri="{FF2B5EF4-FFF2-40B4-BE49-F238E27FC236}">
                    <a16:creationId xmlns:a16="http://schemas.microsoft.com/office/drawing/2014/main" id="{5B630DC8-1625-4895-A7DD-E5420997E8DE}"/>
                  </a:ext>
                </a:extLst>
              </p:cNvPr>
              <p:cNvSpPr>
                <a:spLocks noChangeArrowheads="1"/>
              </p:cNvSpPr>
              <p:nvPr/>
            </p:nvSpPr>
            <p:spPr bwMode="auto">
              <a:xfrm>
                <a:off x="2101" y="847"/>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37" name="Oval 472">
                <a:extLst>
                  <a:ext uri="{FF2B5EF4-FFF2-40B4-BE49-F238E27FC236}">
                    <a16:creationId xmlns:a16="http://schemas.microsoft.com/office/drawing/2014/main" id="{D8111DA6-8586-4957-BBC0-BC39E24C10FF}"/>
                  </a:ext>
                </a:extLst>
              </p:cNvPr>
              <p:cNvSpPr>
                <a:spLocks noChangeArrowheads="1"/>
              </p:cNvSpPr>
              <p:nvPr/>
            </p:nvSpPr>
            <p:spPr bwMode="auto">
              <a:xfrm>
                <a:off x="1808" y="962"/>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38" name="Oval 473">
                <a:extLst>
                  <a:ext uri="{FF2B5EF4-FFF2-40B4-BE49-F238E27FC236}">
                    <a16:creationId xmlns:a16="http://schemas.microsoft.com/office/drawing/2014/main" id="{CA715B1D-3704-429F-B4D7-337528BD5B59}"/>
                  </a:ext>
                </a:extLst>
              </p:cNvPr>
              <p:cNvSpPr>
                <a:spLocks noChangeArrowheads="1"/>
              </p:cNvSpPr>
              <p:nvPr/>
            </p:nvSpPr>
            <p:spPr bwMode="auto">
              <a:xfrm>
                <a:off x="2384" y="1188"/>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39" name="Oval 474">
                <a:extLst>
                  <a:ext uri="{FF2B5EF4-FFF2-40B4-BE49-F238E27FC236}">
                    <a16:creationId xmlns:a16="http://schemas.microsoft.com/office/drawing/2014/main" id="{99245D8B-271D-4777-BB3E-30CB313003F4}"/>
                  </a:ext>
                </a:extLst>
              </p:cNvPr>
              <p:cNvSpPr>
                <a:spLocks noChangeArrowheads="1"/>
              </p:cNvSpPr>
              <p:nvPr/>
            </p:nvSpPr>
            <p:spPr bwMode="auto">
              <a:xfrm>
                <a:off x="1884" y="98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40" name="Oval 475">
                <a:extLst>
                  <a:ext uri="{FF2B5EF4-FFF2-40B4-BE49-F238E27FC236}">
                    <a16:creationId xmlns:a16="http://schemas.microsoft.com/office/drawing/2014/main" id="{93839ECC-858C-42B5-B2A3-435A32186411}"/>
                  </a:ext>
                </a:extLst>
              </p:cNvPr>
              <p:cNvSpPr>
                <a:spLocks noChangeArrowheads="1"/>
              </p:cNvSpPr>
              <p:nvPr/>
            </p:nvSpPr>
            <p:spPr bwMode="auto">
              <a:xfrm>
                <a:off x="1908" y="919"/>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41" name="Oval 476">
                <a:extLst>
                  <a:ext uri="{FF2B5EF4-FFF2-40B4-BE49-F238E27FC236}">
                    <a16:creationId xmlns:a16="http://schemas.microsoft.com/office/drawing/2014/main" id="{403EC93C-B71A-4A6C-88A5-5F0C31357469}"/>
                  </a:ext>
                </a:extLst>
              </p:cNvPr>
              <p:cNvSpPr>
                <a:spLocks noChangeArrowheads="1"/>
              </p:cNvSpPr>
              <p:nvPr/>
            </p:nvSpPr>
            <p:spPr bwMode="auto">
              <a:xfrm>
                <a:off x="1976" y="785"/>
                <a:ext cx="4"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42" name="Oval 477">
                <a:extLst>
                  <a:ext uri="{FF2B5EF4-FFF2-40B4-BE49-F238E27FC236}">
                    <a16:creationId xmlns:a16="http://schemas.microsoft.com/office/drawing/2014/main" id="{97DAB605-2B4A-4BFB-B8BA-0C888A537B18}"/>
                  </a:ext>
                </a:extLst>
              </p:cNvPr>
              <p:cNvSpPr>
                <a:spLocks noChangeArrowheads="1"/>
              </p:cNvSpPr>
              <p:nvPr/>
            </p:nvSpPr>
            <p:spPr bwMode="auto">
              <a:xfrm>
                <a:off x="2096" y="117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43" name="Oval 478">
                <a:extLst>
                  <a:ext uri="{FF2B5EF4-FFF2-40B4-BE49-F238E27FC236}">
                    <a16:creationId xmlns:a16="http://schemas.microsoft.com/office/drawing/2014/main" id="{FBD5AEF5-13E8-48D8-948B-2A7748484C5E}"/>
                  </a:ext>
                </a:extLst>
              </p:cNvPr>
              <p:cNvSpPr>
                <a:spLocks noChangeArrowheads="1"/>
              </p:cNvSpPr>
              <p:nvPr/>
            </p:nvSpPr>
            <p:spPr bwMode="auto">
              <a:xfrm>
                <a:off x="1577" y="97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44" name="Oval 479">
                <a:extLst>
                  <a:ext uri="{FF2B5EF4-FFF2-40B4-BE49-F238E27FC236}">
                    <a16:creationId xmlns:a16="http://schemas.microsoft.com/office/drawing/2014/main" id="{BE9B700E-BEF5-43E0-B1A0-787E984B627F}"/>
                  </a:ext>
                </a:extLst>
              </p:cNvPr>
              <p:cNvSpPr>
                <a:spLocks noChangeArrowheads="1"/>
              </p:cNvSpPr>
              <p:nvPr/>
            </p:nvSpPr>
            <p:spPr bwMode="auto">
              <a:xfrm>
                <a:off x="2149" y="1125"/>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45" name="Oval 480">
                <a:extLst>
                  <a:ext uri="{FF2B5EF4-FFF2-40B4-BE49-F238E27FC236}">
                    <a16:creationId xmlns:a16="http://schemas.microsoft.com/office/drawing/2014/main" id="{0E51A48E-1FCD-4467-B01C-E265735867EF}"/>
                  </a:ext>
                </a:extLst>
              </p:cNvPr>
              <p:cNvSpPr>
                <a:spLocks noChangeArrowheads="1"/>
              </p:cNvSpPr>
              <p:nvPr/>
            </p:nvSpPr>
            <p:spPr bwMode="auto">
              <a:xfrm>
                <a:off x="1841" y="99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46" name="Oval 481">
                <a:extLst>
                  <a:ext uri="{FF2B5EF4-FFF2-40B4-BE49-F238E27FC236}">
                    <a16:creationId xmlns:a16="http://schemas.microsoft.com/office/drawing/2014/main" id="{16C3B0F1-62AF-4DA1-832F-D48D275190A5}"/>
                  </a:ext>
                </a:extLst>
              </p:cNvPr>
              <p:cNvSpPr>
                <a:spLocks noChangeArrowheads="1"/>
              </p:cNvSpPr>
              <p:nvPr/>
            </p:nvSpPr>
            <p:spPr bwMode="auto">
              <a:xfrm>
                <a:off x="1884" y="890"/>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47" name="Oval 482">
                <a:extLst>
                  <a:ext uri="{FF2B5EF4-FFF2-40B4-BE49-F238E27FC236}">
                    <a16:creationId xmlns:a16="http://schemas.microsoft.com/office/drawing/2014/main" id="{DF915470-234E-49FD-B26E-0798C6086846}"/>
                  </a:ext>
                </a:extLst>
              </p:cNvPr>
              <p:cNvSpPr>
                <a:spLocks noChangeArrowheads="1"/>
              </p:cNvSpPr>
              <p:nvPr/>
            </p:nvSpPr>
            <p:spPr bwMode="auto">
              <a:xfrm>
                <a:off x="2427" y="703"/>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48" name="Oval 483">
                <a:extLst>
                  <a:ext uri="{FF2B5EF4-FFF2-40B4-BE49-F238E27FC236}">
                    <a16:creationId xmlns:a16="http://schemas.microsoft.com/office/drawing/2014/main" id="{906795A4-34A6-467A-BAE0-E18F7D9608BC}"/>
                  </a:ext>
                </a:extLst>
              </p:cNvPr>
              <p:cNvSpPr>
                <a:spLocks noChangeArrowheads="1"/>
              </p:cNvSpPr>
              <p:nvPr/>
            </p:nvSpPr>
            <p:spPr bwMode="auto">
              <a:xfrm>
                <a:off x="1193" y="84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49" name="Oval 484">
                <a:extLst>
                  <a:ext uri="{FF2B5EF4-FFF2-40B4-BE49-F238E27FC236}">
                    <a16:creationId xmlns:a16="http://schemas.microsoft.com/office/drawing/2014/main" id="{5852D9CC-6F40-4C98-9814-C91A84AEBD3A}"/>
                  </a:ext>
                </a:extLst>
              </p:cNvPr>
              <p:cNvSpPr>
                <a:spLocks noChangeArrowheads="1"/>
              </p:cNvSpPr>
              <p:nvPr/>
            </p:nvSpPr>
            <p:spPr bwMode="auto">
              <a:xfrm>
                <a:off x="1563" y="943"/>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50" name="Oval 485">
                <a:extLst>
                  <a:ext uri="{FF2B5EF4-FFF2-40B4-BE49-F238E27FC236}">
                    <a16:creationId xmlns:a16="http://schemas.microsoft.com/office/drawing/2014/main" id="{40E4423F-556B-4697-A715-1AAD0C3EE107}"/>
                  </a:ext>
                </a:extLst>
              </p:cNvPr>
              <p:cNvSpPr>
                <a:spLocks noChangeArrowheads="1"/>
              </p:cNvSpPr>
              <p:nvPr/>
            </p:nvSpPr>
            <p:spPr bwMode="auto">
              <a:xfrm>
                <a:off x="1404" y="895"/>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51" name="Oval 486">
                <a:extLst>
                  <a:ext uri="{FF2B5EF4-FFF2-40B4-BE49-F238E27FC236}">
                    <a16:creationId xmlns:a16="http://schemas.microsoft.com/office/drawing/2014/main" id="{AEAB0503-C91C-4766-8FF3-4270FE4A424C}"/>
                  </a:ext>
                </a:extLst>
              </p:cNvPr>
              <p:cNvSpPr>
                <a:spLocks noChangeArrowheads="1"/>
              </p:cNvSpPr>
              <p:nvPr/>
            </p:nvSpPr>
            <p:spPr bwMode="auto">
              <a:xfrm>
                <a:off x="1448" y="780"/>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52" name="Oval 487">
                <a:extLst>
                  <a:ext uri="{FF2B5EF4-FFF2-40B4-BE49-F238E27FC236}">
                    <a16:creationId xmlns:a16="http://schemas.microsoft.com/office/drawing/2014/main" id="{1F5812EF-04A8-441A-8171-420573860B13}"/>
                  </a:ext>
                </a:extLst>
              </p:cNvPr>
              <p:cNvSpPr>
                <a:spLocks noChangeArrowheads="1"/>
              </p:cNvSpPr>
              <p:nvPr/>
            </p:nvSpPr>
            <p:spPr bwMode="auto">
              <a:xfrm>
                <a:off x="1721" y="1092"/>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53" name="Oval 488">
                <a:extLst>
                  <a:ext uri="{FF2B5EF4-FFF2-40B4-BE49-F238E27FC236}">
                    <a16:creationId xmlns:a16="http://schemas.microsoft.com/office/drawing/2014/main" id="{F5DDB7BF-212D-44BA-9E1C-FE6B7B71488A}"/>
                  </a:ext>
                </a:extLst>
              </p:cNvPr>
              <p:cNvSpPr>
                <a:spLocks noChangeArrowheads="1"/>
              </p:cNvSpPr>
              <p:nvPr/>
            </p:nvSpPr>
            <p:spPr bwMode="auto">
              <a:xfrm>
                <a:off x="2427" y="1135"/>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54" name="Oval 489">
                <a:extLst>
                  <a:ext uri="{FF2B5EF4-FFF2-40B4-BE49-F238E27FC236}">
                    <a16:creationId xmlns:a16="http://schemas.microsoft.com/office/drawing/2014/main" id="{915AE56C-ED50-4727-9770-86E07C69BED2}"/>
                  </a:ext>
                </a:extLst>
              </p:cNvPr>
              <p:cNvSpPr>
                <a:spLocks noChangeArrowheads="1"/>
              </p:cNvSpPr>
              <p:nvPr/>
            </p:nvSpPr>
            <p:spPr bwMode="auto">
              <a:xfrm>
                <a:off x="2211" y="1499"/>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55" name="Oval 490">
                <a:extLst>
                  <a:ext uri="{FF2B5EF4-FFF2-40B4-BE49-F238E27FC236}">
                    <a16:creationId xmlns:a16="http://schemas.microsoft.com/office/drawing/2014/main" id="{F429397C-85D5-4090-9153-FB545EA66DB7}"/>
                  </a:ext>
                </a:extLst>
              </p:cNvPr>
              <p:cNvSpPr>
                <a:spLocks noChangeArrowheads="1"/>
              </p:cNvSpPr>
              <p:nvPr/>
            </p:nvSpPr>
            <p:spPr bwMode="auto">
              <a:xfrm>
                <a:off x="1716" y="1039"/>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56" name="Oval 491">
                <a:extLst>
                  <a:ext uri="{FF2B5EF4-FFF2-40B4-BE49-F238E27FC236}">
                    <a16:creationId xmlns:a16="http://schemas.microsoft.com/office/drawing/2014/main" id="{EFE7E0EA-FDAB-4C39-A5CC-BA6A660F1971}"/>
                  </a:ext>
                </a:extLst>
              </p:cNvPr>
              <p:cNvSpPr>
                <a:spLocks noChangeArrowheads="1"/>
              </p:cNvSpPr>
              <p:nvPr/>
            </p:nvSpPr>
            <p:spPr bwMode="auto">
              <a:xfrm>
                <a:off x="1827" y="1034"/>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57" name="Oval 492">
                <a:extLst>
                  <a:ext uri="{FF2B5EF4-FFF2-40B4-BE49-F238E27FC236}">
                    <a16:creationId xmlns:a16="http://schemas.microsoft.com/office/drawing/2014/main" id="{F616364D-E62B-4482-9A94-BA32B8BFA9C9}"/>
                  </a:ext>
                </a:extLst>
              </p:cNvPr>
              <p:cNvSpPr>
                <a:spLocks noChangeArrowheads="1"/>
              </p:cNvSpPr>
              <p:nvPr/>
            </p:nvSpPr>
            <p:spPr bwMode="auto">
              <a:xfrm>
                <a:off x="1414" y="977"/>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58" name="Oval 493">
                <a:extLst>
                  <a:ext uri="{FF2B5EF4-FFF2-40B4-BE49-F238E27FC236}">
                    <a16:creationId xmlns:a16="http://schemas.microsoft.com/office/drawing/2014/main" id="{490BC851-211D-4A53-929B-27CB793C3116}"/>
                  </a:ext>
                </a:extLst>
              </p:cNvPr>
              <p:cNvSpPr>
                <a:spLocks noChangeArrowheads="1"/>
              </p:cNvSpPr>
              <p:nvPr/>
            </p:nvSpPr>
            <p:spPr bwMode="auto">
              <a:xfrm>
                <a:off x="1140" y="684"/>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59" name="Oval 494">
                <a:extLst>
                  <a:ext uri="{FF2B5EF4-FFF2-40B4-BE49-F238E27FC236}">
                    <a16:creationId xmlns:a16="http://schemas.microsoft.com/office/drawing/2014/main" id="{CC6875AC-4F34-4FDC-BF71-804E2899F6A6}"/>
                  </a:ext>
                </a:extLst>
              </p:cNvPr>
              <p:cNvSpPr>
                <a:spLocks noChangeArrowheads="1"/>
              </p:cNvSpPr>
              <p:nvPr/>
            </p:nvSpPr>
            <p:spPr bwMode="auto">
              <a:xfrm>
                <a:off x="2153" y="924"/>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60" name="Oval 495">
                <a:extLst>
                  <a:ext uri="{FF2B5EF4-FFF2-40B4-BE49-F238E27FC236}">
                    <a16:creationId xmlns:a16="http://schemas.microsoft.com/office/drawing/2014/main" id="{15BEDA30-4A7B-461A-9201-D4AD76198065}"/>
                  </a:ext>
                </a:extLst>
              </p:cNvPr>
              <p:cNvSpPr>
                <a:spLocks noChangeArrowheads="1"/>
              </p:cNvSpPr>
              <p:nvPr/>
            </p:nvSpPr>
            <p:spPr bwMode="auto">
              <a:xfrm>
                <a:off x="1505" y="679"/>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61" name="Oval 496">
                <a:extLst>
                  <a:ext uri="{FF2B5EF4-FFF2-40B4-BE49-F238E27FC236}">
                    <a16:creationId xmlns:a16="http://schemas.microsoft.com/office/drawing/2014/main" id="{CE8E0400-47A7-4A0B-9D4D-383C1C0DB870}"/>
                  </a:ext>
                </a:extLst>
              </p:cNvPr>
              <p:cNvSpPr>
                <a:spLocks noChangeArrowheads="1"/>
              </p:cNvSpPr>
              <p:nvPr/>
            </p:nvSpPr>
            <p:spPr bwMode="auto">
              <a:xfrm>
                <a:off x="1947" y="87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62" name="Oval 497">
                <a:extLst>
                  <a:ext uri="{FF2B5EF4-FFF2-40B4-BE49-F238E27FC236}">
                    <a16:creationId xmlns:a16="http://schemas.microsoft.com/office/drawing/2014/main" id="{F804E6A7-BA65-4A52-86FC-FBB76A72C211}"/>
                  </a:ext>
                </a:extLst>
              </p:cNvPr>
              <p:cNvSpPr>
                <a:spLocks noChangeArrowheads="1"/>
              </p:cNvSpPr>
              <p:nvPr/>
            </p:nvSpPr>
            <p:spPr bwMode="auto">
              <a:xfrm>
                <a:off x="1635" y="789"/>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63" name="Oval 498">
                <a:extLst>
                  <a:ext uri="{FF2B5EF4-FFF2-40B4-BE49-F238E27FC236}">
                    <a16:creationId xmlns:a16="http://schemas.microsoft.com/office/drawing/2014/main" id="{7A9EC848-D190-44D3-95F0-A8B47A2E59F0}"/>
                  </a:ext>
                </a:extLst>
              </p:cNvPr>
              <p:cNvSpPr>
                <a:spLocks noChangeArrowheads="1"/>
              </p:cNvSpPr>
              <p:nvPr/>
            </p:nvSpPr>
            <p:spPr bwMode="auto">
              <a:xfrm>
                <a:off x="1712" y="986"/>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64" name="Oval 499">
                <a:extLst>
                  <a:ext uri="{FF2B5EF4-FFF2-40B4-BE49-F238E27FC236}">
                    <a16:creationId xmlns:a16="http://schemas.microsoft.com/office/drawing/2014/main" id="{B9F6FDB0-5597-4F5F-B2E1-B41E4C9EB407}"/>
                  </a:ext>
                </a:extLst>
              </p:cNvPr>
              <p:cNvSpPr>
                <a:spLocks noChangeArrowheads="1"/>
              </p:cNvSpPr>
              <p:nvPr/>
            </p:nvSpPr>
            <p:spPr bwMode="auto">
              <a:xfrm>
                <a:off x="1467" y="914"/>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65" name="Oval 500">
                <a:extLst>
                  <a:ext uri="{FF2B5EF4-FFF2-40B4-BE49-F238E27FC236}">
                    <a16:creationId xmlns:a16="http://schemas.microsoft.com/office/drawing/2014/main" id="{9A40C5BC-F6D7-4AC5-ACC7-AB46F7C4CFFA}"/>
                  </a:ext>
                </a:extLst>
              </p:cNvPr>
              <p:cNvSpPr>
                <a:spLocks noChangeArrowheads="1"/>
              </p:cNvSpPr>
              <p:nvPr/>
            </p:nvSpPr>
            <p:spPr bwMode="auto">
              <a:xfrm>
                <a:off x="1817" y="82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66" name="Oval 501">
                <a:extLst>
                  <a:ext uri="{FF2B5EF4-FFF2-40B4-BE49-F238E27FC236}">
                    <a16:creationId xmlns:a16="http://schemas.microsoft.com/office/drawing/2014/main" id="{ECDA0F19-498D-4166-991C-13A8DC37A438}"/>
                  </a:ext>
                </a:extLst>
              </p:cNvPr>
              <p:cNvSpPr>
                <a:spLocks noChangeArrowheads="1"/>
              </p:cNvSpPr>
              <p:nvPr/>
            </p:nvSpPr>
            <p:spPr bwMode="auto">
              <a:xfrm>
                <a:off x="1654" y="75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67" name="Oval 502">
                <a:extLst>
                  <a:ext uri="{FF2B5EF4-FFF2-40B4-BE49-F238E27FC236}">
                    <a16:creationId xmlns:a16="http://schemas.microsoft.com/office/drawing/2014/main" id="{70E75F73-D4C9-4E78-9CC9-88031AEAF488}"/>
                  </a:ext>
                </a:extLst>
              </p:cNvPr>
              <p:cNvSpPr>
                <a:spLocks noChangeArrowheads="1"/>
              </p:cNvSpPr>
              <p:nvPr/>
            </p:nvSpPr>
            <p:spPr bwMode="auto">
              <a:xfrm>
                <a:off x="1371" y="957"/>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68" name="Oval 503">
                <a:extLst>
                  <a:ext uri="{FF2B5EF4-FFF2-40B4-BE49-F238E27FC236}">
                    <a16:creationId xmlns:a16="http://schemas.microsoft.com/office/drawing/2014/main" id="{850D9F1A-3B47-473C-AC10-4AD3ABC9B093}"/>
                  </a:ext>
                </a:extLst>
              </p:cNvPr>
              <p:cNvSpPr>
                <a:spLocks noChangeArrowheads="1"/>
              </p:cNvSpPr>
              <p:nvPr/>
            </p:nvSpPr>
            <p:spPr bwMode="auto">
              <a:xfrm>
                <a:off x="2101" y="1010"/>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69" name="Oval 504">
                <a:extLst>
                  <a:ext uri="{FF2B5EF4-FFF2-40B4-BE49-F238E27FC236}">
                    <a16:creationId xmlns:a16="http://schemas.microsoft.com/office/drawing/2014/main" id="{84FD20BE-8579-44B1-B508-3E8A71656A06}"/>
                  </a:ext>
                </a:extLst>
              </p:cNvPr>
              <p:cNvSpPr>
                <a:spLocks noChangeArrowheads="1"/>
              </p:cNvSpPr>
              <p:nvPr/>
            </p:nvSpPr>
            <p:spPr bwMode="auto">
              <a:xfrm>
                <a:off x="1443" y="847"/>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70" name="Oval 505">
                <a:extLst>
                  <a:ext uri="{FF2B5EF4-FFF2-40B4-BE49-F238E27FC236}">
                    <a16:creationId xmlns:a16="http://schemas.microsoft.com/office/drawing/2014/main" id="{BFBF7D0B-BBBB-47A4-8DDE-6277B3FF9717}"/>
                  </a:ext>
                </a:extLst>
              </p:cNvPr>
              <p:cNvSpPr>
                <a:spLocks noChangeArrowheads="1"/>
              </p:cNvSpPr>
              <p:nvPr/>
            </p:nvSpPr>
            <p:spPr bwMode="auto">
              <a:xfrm>
                <a:off x="1563" y="72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71" name="Oval 506">
                <a:extLst>
                  <a:ext uri="{FF2B5EF4-FFF2-40B4-BE49-F238E27FC236}">
                    <a16:creationId xmlns:a16="http://schemas.microsoft.com/office/drawing/2014/main" id="{7EFF846B-FABA-4A4F-8ED7-A467E22C5B4A}"/>
                  </a:ext>
                </a:extLst>
              </p:cNvPr>
              <p:cNvSpPr>
                <a:spLocks noChangeArrowheads="1"/>
              </p:cNvSpPr>
              <p:nvPr/>
            </p:nvSpPr>
            <p:spPr bwMode="auto">
              <a:xfrm>
                <a:off x="2077" y="669"/>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72" name="Oval 507">
                <a:extLst>
                  <a:ext uri="{FF2B5EF4-FFF2-40B4-BE49-F238E27FC236}">
                    <a16:creationId xmlns:a16="http://schemas.microsoft.com/office/drawing/2014/main" id="{7B0FD8AC-FC98-4A3F-9A2B-6266649AA215}"/>
                  </a:ext>
                </a:extLst>
              </p:cNvPr>
              <p:cNvSpPr>
                <a:spLocks noChangeArrowheads="1"/>
              </p:cNvSpPr>
              <p:nvPr/>
            </p:nvSpPr>
            <p:spPr bwMode="auto">
              <a:xfrm>
                <a:off x="1841" y="1034"/>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73" name="Oval 508">
                <a:extLst>
                  <a:ext uri="{FF2B5EF4-FFF2-40B4-BE49-F238E27FC236}">
                    <a16:creationId xmlns:a16="http://schemas.microsoft.com/office/drawing/2014/main" id="{C5C908B7-E516-48F6-AB17-1EDA7873EF42}"/>
                  </a:ext>
                </a:extLst>
              </p:cNvPr>
              <p:cNvSpPr>
                <a:spLocks noChangeArrowheads="1"/>
              </p:cNvSpPr>
              <p:nvPr/>
            </p:nvSpPr>
            <p:spPr bwMode="auto">
              <a:xfrm>
                <a:off x="1923" y="1068"/>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74" name="Oval 509">
                <a:extLst>
                  <a:ext uri="{FF2B5EF4-FFF2-40B4-BE49-F238E27FC236}">
                    <a16:creationId xmlns:a16="http://schemas.microsoft.com/office/drawing/2014/main" id="{EB701CC2-299B-48E1-853E-6C15CAD15B13}"/>
                  </a:ext>
                </a:extLst>
              </p:cNvPr>
              <p:cNvSpPr>
                <a:spLocks noChangeArrowheads="1"/>
              </p:cNvSpPr>
              <p:nvPr/>
            </p:nvSpPr>
            <p:spPr bwMode="auto">
              <a:xfrm>
                <a:off x="1712" y="444"/>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75" name="Oval 510">
                <a:extLst>
                  <a:ext uri="{FF2B5EF4-FFF2-40B4-BE49-F238E27FC236}">
                    <a16:creationId xmlns:a16="http://schemas.microsoft.com/office/drawing/2014/main" id="{FC3515F3-286A-46D2-BDE4-5C11281F4DAE}"/>
                  </a:ext>
                </a:extLst>
              </p:cNvPr>
              <p:cNvSpPr>
                <a:spLocks noChangeArrowheads="1"/>
              </p:cNvSpPr>
              <p:nvPr/>
            </p:nvSpPr>
            <p:spPr bwMode="auto">
              <a:xfrm>
                <a:off x="1774" y="111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76" name="Oval 511">
                <a:extLst>
                  <a:ext uri="{FF2B5EF4-FFF2-40B4-BE49-F238E27FC236}">
                    <a16:creationId xmlns:a16="http://schemas.microsoft.com/office/drawing/2014/main" id="{6B564333-0E86-4693-8E0E-D6093594A0ED}"/>
                  </a:ext>
                </a:extLst>
              </p:cNvPr>
              <p:cNvSpPr>
                <a:spLocks noChangeArrowheads="1"/>
              </p:cNvSpPr>
              <p:nvPr/>
            </p:nvSpPr>
            <p:spPr bwMode="auto">
              <a:xfrm>
                <a:off x="1601" y="789"/>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77" name="Oval 512">
                <a:extLst>
                  <a:ext uri="{FF2B5EF4-FFF2-40B4-BE49-F238E27FC236}">
                    <a16:creationId xmlns:a16="http://schemas.microsoft.com/office/drawing/2014/main" id="{9A17D903-2CE0-4BB7-B327-DAC22C646A96}"/>
                  </a:ext>
                </a:extLst>
              </p:cNvPr>
              <p:cNvSpPr>
                <a:spLocks noChangeArrowheads="1"/>
              </p:cNvSpPr>
              <p:nvPr/>
            </p:nvSpPr>
            <p:spPr bwMode="auto">
              <a:xfrm>
                <a:off x="1294" y="57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78" name="Oval 513">
                <a:extLst>
                  <a:ext uri="{FF2B5EF4-FFF2-40B4-BE49-F238E27FC236}">
                    <a16:creationId xmlns:a16="http://schemas.microsoft.com/office/drawing/2014/main" id="{103C9B72-42EE-4AAE-9F1B-A21D4AAF05E5}"/>
                  </a:ext>
                </a:extLst>
              </p:cNvPr>
              <p:cNvSpPr>
                <a:spLocks noChangeArrowheads="1"/>
              </p:cNvSpPr>
              <p:nvPr/>
            </p:nvSpPr>
            <p:spPr bwMode="auto">
              <a:xfrm>
                <a:off x="1798" y="1005"/>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79" name="Oval 514">
                <a:extLst>
                  <a:ext uri="{FF2B5EF4-FFF2-40B4-BE49-F238E27FC236}">
                    <a16:creationId xmlns:a16="http://schemas.microsoft.com/office/drawing/2014/main" id="{B8B7244E-FD6C-4540-B567-1477C77AC110}"/>
                  </a:ext>
                </a:extLst>
              </p:cNvPr>
              <p:cNvSpPr>
                <a:spLocks noChangeArrowheads="1"/>
              </p:cNvSpPr>
              <p:nvPr/>
            </p:nvSpPr>
            <p:spPr bwMode="auto">
              <a:xfrm>
                <a:off x="1836" y="703"/>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80" name="Oval 515">
                <a:extLst>
                  <a:ext uri="{FF2B5EF4-FFF2-40B4-BE49-F238E27FC236}">
                    <a16:creationId xmlns:a16="http://schemas.microsoft.com/office/drawing/2014/main" id="{BE076D49-88F3-4775-9C8E-46741173250F}"/>
                  </a:ext>
                </a:extLst>
              </p:cNvPr>
              <p:cNvSpPr>
                <a:spLocks noChangeArrowheads="1"/>
              </p:cNvSpPr>
              <p:nvPr/>
            </p:nvSpPr>
            <p:spPr bwMode="auto">
              <a:xfrm>
                <a:off x="1318" y="890"/>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81" name="Oval 516">
                <a:extLst>
                  <a:ext uri="{FF2B5EF4-FFF2-40B4-BE49-F238E27FC236}">
                    <a16:creationId xmlns:a16="http://schemas.microsoft.com/office/drawing/2014/main" id="{B425C5CD-6E36-4EB2-B126-9B6BDAB87742}"/>
                  </a:ext>
                </a:extLst>
              </p:cNvPr>
              <p:cNvSpPr>
                <a:spLocks noChangeArrowheads="1"/>
              </p:cNvSpPr>
              <p:nvPr/>
            </p:nvSpPr>
            <p:spPr bwMode="auto">
              <a:xfrm>
                <a:off x="2077" y="957"/>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82" name="Oval 517">
                <a:extLst>
                  <a:ext uri="{FF2B5EF4-FFF2-40B4-BE49-F238E27FC236}">
                    <a16:creationId xmlns:a16="http://schemas.microsoft.com/office/drawing/2014/main" id="{62312F94-592E-4736-98A4-58E9E54C7C14}"/>
                  </a:ext>
                </a:extLst>
              </p:cNvPr>
              <p:cNvSpPr>
                <a:spLocks noChangeArrowheads="1"/>
              </p:cNvSpPr>
              <p:nvPr/>
            </p:nvSpPr>
            <p:spPr bwMode="auto">
              <a:xfrm>
                <a:off x="2029" y="1336"/>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83" name="Oval 518">
                <a:extLst>
                  <a:ext uri="{FF2B5EF4-FFF2-40B4-BE49-F238E27FC236}">
                    <a16:creationId xmlns:a16="http://schemas.microsoft.com/office/drawing/2014/main" id="{F104BF41-F1DB-4DF9-9169-E8572C17F513}"/>
                  </a:ext>
                </a:extLst>
              </p:cNvPr>
              <p:cNvSpPr>
                <a:spLocks noChangeArrowheads="1"/>
              </p:cNvSpPr>
              <p:nvPr/>
            </p:nvSpPr>
            <p:spPr bwMode="auto">
              <a:xfrm>
                <a:off x="1654" y="996"/>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84" name="Oval 519">
                <a:extLst>
                  <a:ext uri="{FF2B5EF4-FFF2-40B4-BE49-F238E27FC236}">
                    <a16:creationId xmlns:a16="http://schemas.microsoft.com/office/drawing/2014/main" id="{B709F4E4-24BF-4074-8353-88A9707EBBCB}"/>
                  </a:ext>
                </a:extLst>
              </p:cNvPr>
              <p:cNvSpPr>
                <a:spLocks noChangeArrowheads="1"/>
              </p:cNvSpPr>
              <p:nvPr/>
            </p:nvSpPr>
            <p:spPr bwMode="auto">
              <a:xfrm>
                <a:off x="1376" y="809"/>
                <a:ext cx="4"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85" name="Oval 520">
                <a:extLst>
                  <a:ext uri="{FF2B5EF4-FFF2-40B4-BE49-F238E27FC236}">
                    <a16:creationId xmlns:a16="http://schemas.microsoft.com/office/drawing/2014/main" id="{89E3E01A-38DE-47CF-AA19-20CCC630E5AE}"/>
                  </a:ext>
                </a:extLst>
              </p:cNvPr>
              <p:cNvSpPr>
                <a:spLocks noChangeArrowheads="1"/>
              </p:cNvSpPr>
              <p:nvPr/>
            </p:nvSpPr>
            <p:spPr bwMode="auto">
              <a:xfrm>
                <a:off x="1860" y="98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86" name="Oval 521">
                <a:extLst>
                  <a:ext uri="{FF2B5EF4-FFF2-40B4-BE49-F238E27FC236}">
                    <a16:creationId xmlns:a16="http://schemas.microsoft.com/office/drawing/2014/main" id="{AC28264F-424B-4ABF-AE9E-10CB129BECDA}"/>
                  </a:ext>
                </a:extLst>
              </p:cNvPr>
              <p:cNvSpPr>
                <a:spLocks noChangeArrowheads="1"/>
              </p:cNvSpPr>
              <p:nvPr/>
            </p:nvSpPr>
            <p:spPr bwMode="auto">
              <a:xfrm>
                <a:off x="2177" y="1010"/>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87" name="Oval 522">
                <a:extLst>
                  <a:ext uri="{FF2B5EF4-FFF2-40B4-BE49-F238E27FC236}">
                    <a16:creationId xmlns:a16="http://schemas.microsoft.com/office/drawing/2014/main" id="{D4081156-AC5E-48C1-886D-DD00F321E4E5}"/>
                  </a:ext>
                </a:extLst>
              </p:cNvPr>
              <p:cNvSpPr>
                <a:spLocks noChangeArrowheads="1"/>
              </p:cNvSpPr>
              <p:nvPr/>
            </p:nvSpPr>
            <p:spPr bwMode="auto">
              <a:xfrm>
                <a:off x="1524" y="81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88" name="Oval 523">
                <a:extLst>
                  <a:ext uri="{FF2B5EF4-FFF2-40B4-BE49-F238E27FC236}">
                    <a16:creationId xmlns:a16="http://schemas.microsoft.com/office/drawing/2014/main" id="{19F513B0-AD95-4C4A-8E31-E160D49008F7}"/>
                  </a:ext>
                </a:extLst>
              </p:cNvPr>
              <p:cNvSpPr>
                <a:spLocks noChangeArrowheads="1"/>
              </p:cNvSpPr>
              <p:nvPr/>
            </p:nvSpPr>
            <p:spPr bwMode="auto">
              <a:xfrm>
                <a:off x="1918" y="909"/>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89" name="Oval 524">
                <a:extLst>
                  <a:ext uri="{FF2B5EF4-FFF2-40B4-BE49-F238E27FC236}">
                    <a16:creationId xmlns:a16="http://schemas.microsoft.com/office/drawing/2014/main" id="{10D2FD95-7C3F-4A6F-9350-0A379D3ADC2D}"/>
                  </a:ext>
                </a:extLst>
              </p:cNvPr>
              <p:cNvSpPr>
                <a:spLocks noChangeArrowheads="1"/>
              </p:cNvSpPr>
              <p:nvPr/>
            </p:nvSpPr>
            <p:spPr bwMode="auto">
              <a:xfrm>
                <a:off x="2571" y="131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90" name="Oval 525">
                <a:extLst>
                  <a:ext uri="{FF2B5EF4-FFF2-40B4-BE49-F238E27FC236}">
                    <a16:creationId xmlns:a16="http://schemas.microsoft.com/office/drawing/2014/main" id="{A5BBC3D9-D908-423F-AE73-69D162DC1F97}"/>
                  </a:ext>
                </a:extLst>
              </p:cNvPr>
              <p:cNvSpPr>
                <a:spLocks noChangeArrowheads="1"/>
              </p:cNvSpPr>
              <p:nvPr/>
            </p:nvSpPr>
            <p:spPr bwMode="auto">
              <a:xfrm>
                <a:off x="1443" y="99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91" name="Oval 526">
                <a:extLst>
                  <a:ext uri="{FF2B5EF4-FFF2-40B4-BE49-F238E27FC236}">
                    <a16:creationId xmlns:a16="http://schemas.microsoft.com/office/drawing/2014/main" id="{F53F6A63-57AE-4677-A446-94476EDAC098}"/>
                  </a:ext>
                </a:extLst>
              </p:cNvPr>
              <p:cNvSpPr>
                <a:spLocks noChangeArrowheads="1"/>
              </p:cNvSpPr>
              <p:nvPr/>
            </p:nvSpPr>
            <p:spPr bwMode="auto">
              <a:xfrm>
                <a:off x="1760" y="785"/>
                <a:ext cx="4"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92" name="Oval 527">
                <a:extLst>
                  <a:ext uri="{FF2B5EF4-FFF2-40B4-BE49-F238E27FC236}">
                    <a16:creationId xmlns:a16="http://schemas.microsoft.com/office/drawing/2014/main" id="{EF29FA10-3054-4FAF-B127-63775EF54CAD}"/>
                  </a:ext>
                </a:extLst>
              </p:cNvPr>
              <p:cNvSpPr>
                <a:spLocks noChangeArrowheads="1"/>
              </p:cNvSpPr>
              <p:nvPr/>
            </p:nvSpPr>
            <p:spPr bwMode="auto">
              <a:xfrm>
                <a:off x="2004" y="108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93" name="Oval 528">
                <a:extLst>
                  <a:ext uri="{FF2B5EF4-FFF2-40B4-BE49-F238E27FC236}">
                    <a16:creationId xmlns:a16="http://schemas.microsoft.com/office/drawing/2014/main" id="{FC542685-A8F8-405A-84DB-3397187F16DA}"/>
                  </a:ext>
                </a:extLst>
              </p:cNvPr>
              <p:cNvSpPr>
                <a:spLocks noChangeArrowheads="1"/>
              </p:cNvSpPr>
              <p:nvPr/>
            </p:nvSpPr>
            <p:spPr bwMode="auto">
              <a:xfrm>
                <a:off x="1457" y="693"/>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94" name="Oval 529">
                <a:extLst>
                  <a:ext uri="{FF2B5EF4-FFF2-40B4-BE49-F238E27FC236}">
                    <a16:creationId xmlns:a16="http://schemas.microsoft.com/office/drawing/2014/main" id="{90E5EDC3-AECE-424D-881E-B1D21A686BC3}"/>
                  </a:ext>
                </a:extLst>
              </p:cNvPr>
              <p:cNvSpPr>
                <a:spLocks noChangeArrowheads="1"/>
              </p:cNvSpPr>
              <p:nvPr/>
            </p:nvSpPr>
            <p:spPr bwMode="auto">
              <a:xfrm>
                <a:off x="1596" y="1015"/>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95" name="Oval 530">
                <a:extLst>
                  <a:ext uri="{FF2B5EF4-FFF2-40B4-BE49-F238E27FC236}">
                    <a16:creationId xmlns:a16="http://schemas.microsoft.com/office/drawing/2014/main" id="{1A819832-7F47-4B45-ACBE-6E53EB011564}"/>
                  </a:ext>
                </a:extLst>
              </p:cNvPr>
              <p:cNvSpPr>
                <a:spLocks noChangeArrowheads="1"/>
              </p:cNvSpPr>
              <p:nvPr/>
            </p:nvSpPr>
            <p:spPr bwMode="auto">
              <a:xfrm>
                <a:off x="1361" y="497"/>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96" name="Oval 531">
                <a:extLst>
                  <a:ext uri="{FF2B5EF4-FFF2-40B4-BE49-F238E27FC236}">
                    <a16:creationId xmlns:a16="http://schemas.microsoft.com/office/drawing/2014/main" id="{BECFD316-66BB-4679-BF95-2D888A2C5988}"/>
                  </a:ext>
                </a:extLst>
              </p:cNvPr>
              <p:cNvSpPr>
                <a:spLocks noChangeArrowheads="1"/>
              </p:cNvSpPr>
              <p:nvPr/>
            </p:nvSpPr>
            <p:spPr bwMode="auto">
              <a:xfrm>
                <a:off x="1654" y="97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97" name="Oval 532">
                <a:extLst>
                  <a:ext uri="{FF2B5EF4-FFF2-40B4-BE49-F238E27FC236}">
                    <a16:creationId xmlns:a16="http://schemas.microsoft.com/office/drawing/2014/main" id="{67A42833-19F1-44B7-A01F-028F8DDAAB80}"/>
                  </a:ext>
                </a:extLst>
              </p:cNvPr>
              <p:cNvSpPr>
                <a:spLocks noChangeArrowheads="1"/>
              </p:cNvSpPr>
              <p:nvPr/>
            </p:nvSpPr>
            <p:spPr bwMode="auto">
              <a:xfrm>
                <a:off x="2317" y="1370"/>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98" name="Oval 533">
                <a:extLst>
                  <a:ext uri="{FF2B5EF4-FFF2-40B4-BE49-F238E27FC236}">
                    <a16:creationId xmlns:a16="http://schemas.microsoft.com/office/drawing/2014/main" id="{CDF61B50-BE5E-41A6-BCD6-ECDC5B946B6E}"/>
                  </a:ext>
                </a:extLst>
              </p:cNvPr>
              <p:cNvSpPr>
                <a:spLocks noChangeArrowheads="1"/>
              </p:cNvSpPr>
              <p:nvPr/>
            </p:nvSpPr>
            <p:spPr bwMode="auto">
              <a:xfrm>
                <a:off x="2120" y="85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99" name="Oval 534">
                <a:extLst>
                  <a:ext uri="{FF2B5EF4-FFF2-40B4-BE49-F238E27FC236}">
                    <a16:creationId xmlns:a16="http://schemas.microsoft.com/office/drawing/2014/main" id="{97E3E865-3C43-482A-9DCF-11DEBFCD6E69}"/>
                  </a:ext>
                </a:extLst>
              </p:cNvPr>
              <p:cNvSpPr>
                <a:spLocks noChangeArrowheads="1"/>
              </p:cNvSpPr>
              <p:nvPr/>
            </p:nvSpPr>
            <p:spPr bwMode="auto">
              <a:xfrm>
                <a:off x="2283" y="1154"/>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00" name="Oval 535">
                <a:extLst>
                  <a:ext uri="{FF2B5EF4-FFF2-40B4-BE49-F238E27FC236}">
                    <a16:creationId xmlns:a16="http://schemas.microsoft.com/office/drawing/2014/main" id="{3EFDD604-8C03-45BC-9623-B26830592526}"/>
                  </a:ext>
                </a:extLst>
              </p:cNvPr>
              <p:cNvSpPr>
                <a:spLocks noChangeArrowheads="1"/>
              </p:cNvSpPr>
              <p:nvPr/>
            </p:nvSpPr>
            <p:spPr bwMode="auto">
              <a:xfrm>
                <a:off x="771" y="487"/>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01" name="Oval 536">
                <a:extLst>
                  <a:ext uri="{FF2B5EF4-FFF2-40B4-BE49-F238E27FC236}">
                    <a16:creationId xmlns:a16="http://schemas.microsoft.com/office/drawing/2014/main" id="{A73CED96-C5D1-4AF8-B842-488D27A269C4}"/>
                  </a:ext>
                </a:extLst>
              </p:cNvPr>
              <p:cNvSpPr>
                <a:spLocks noChangeArrowheads="1"/>
              </p:cNvSpPr>
              <p:nvPr/>
            </p:nvSpPr>
            <p:spPr bwMode="auto">
              <a:xfrm>
                <a:off x="1856" y="818"/>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02" name="Oval 537">
                <a:extLst>
                  <a:ext uri="{FF2B5EF4-FFF2-40B4-BE49-F238E27FC236}">
                    <a16:creationId xmlns:a16="http://schemas.microsoft.com/office/drawing/2014/main" id="{88B5240F-AFAB-40EE-8FDE-AFD9972FA6EC}"/>
                  </a:ext>
                </a:extLst>
              </p:cNvPr>
              <p:cNvSpPr>
                <a:spLocks noChangeArrowheads="1"/>
              </p:cNvSpPr>
              <p:nvPr/>
            </p:nvSpPr>
            <p:spPr bwMode="auto">
              <a:xfrm>
                <a:off x="1692" y="93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03" name="Oval 538">
                <a:extLst>
                  <a:ext uri="{FF2B5EF4-FFF2-40B4-BE49-F238E27FC236}">
                    <a16:creationId xmlns:a16="http://schemas.microsoft.com/office/drawing/2014/main" id="{BD313DDF-3E36-4CD6-A00A-2080CBBB5D7D}"/>
                  </a:ext>
                </a:extLst>
              </p:cNvPr>
              <p:cNvSpPr>
                <a:spLocks noChangeArrowheads="1"/>
              </p:cNvSpPr>
              <p:nvPr/>
            </p:nvSpPr>
            <p:spPr bwMode="auto">
              <a:xfrm>
                <a:off x="2029" y="1116"/>
                <a:ext cx="4"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04" name="Oval 539">
                <a:extLst>
                  <a:ext uri="{FF2B5EF4-FFF2-40B4-BE49-F238E27FC236}">
                    <a16:creationId xmlns:a16="http://schemas.microsoft.com/office/drawing/2014/main" id="{39A37A56-2E06-4DA0-88D3-9860D3C5B8E5}"/>
                  </a:ext>
                </a:extLst>
              </p:cNvPr>
              <p:cNvSpPr>
                <a:spLocks noChangeArrowheads="1"/>
              </p:cNvSpPr>
              <p:nvPr/>
            </p:nvSpPr>
            <p:spPr bwMode="auto">
              <a:xfrm>
                <a:off x="1126" y="1135"/>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05" name="Oval 540">
                <a:extLst>
                  <a:ext uri="{FF2B5EF4-FFF2-40B4-BE49-F238E27FC236}">
                    <a16:creationId xmlns:a16="http://schemas.microsoft.com/office/drawing/2014/main" id="{41DF5453-75BF-4A06-ADA3-23D9DAE62806}"/>
                  </a:ext>
                </a:extLst>
              </p:cNvPr>
              <p:cNvSpPr>
                <a:spLocks noChangeArrowheads="1"/>
              </p:cNvSpPr>
              <p:nvPr/>
            </p:nvSpPr>
            <p:spPr bwMode="auto">
              <a:xfrm>
                <a:off x="1961" y="1149"/>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06" name="Oval 541">
                <a:extLst>
                  <a:ext uri="{FF2B5EF4-FFF2-40B4-BE49-F238E27FC236}">
                    <a16:creationId xmlns:a16="http://schemas.microsoft.com/office/drawing/2014/main" id="{CD597345-74D0-4042-8D9E-D7054DCE9193}"/>
                  </a:ext>
                </a:extLst>
              </p:cNvPr>
              <p:cNvSpPr>
                <a:spLocks noChangeArrowheads="1"/>
              </p:cNvSpPr>
              <p:nvPr/>
            </p:nvSpPr>
            <p:spPr bwMode="auto">
              <a:xfrm>
                <a:off x="1889" y="1135"/>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07" name="Oval 542">
                <a:extLst>
                  <a:ext uri="{FF2B5EF4-FFF2-40B4-BE49-F238E27FC236}">
                    <a16:creationId xmlns:a16="http://schemas.microsoft.com/office/drawing/2014/main" id="{F87E8900-9876-491C-A94D-838A0CF5946A}"/>
                  </a:ext>
                </a:extLst>
              </p:cNvPr>
              <p:cNvSpPr>
                <a:spLocks noChangeArrowheads="1"/>
              </p:cNvSpPr>
              <p:nvPr/>
            </p:nvSpPr>
            <p:spPr bwMode="auto">
              <a:xfrm>
                <a:off x="1692" y="799"/>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08" name="Oval 543">
                <a:extLst>
                  <a:ext uri="{FF2B5EF4-FFF2-40B4-BE49-F238E27FC236}">
                    <a16:creationId xmlns:a16="http://schemas.microsoft.com/office/drawing/2014/main" id="{CA185887-6F08-4933-A384-9C9CC6A39F7E}"/>
                  </a:ext>
                </a:extLst>
              </p:cNvPr>
              <p:cNvSpPr>
                <a:spLocks noChangeArrowheads="1"/>
              </p:cNvSpPr>
              <p:nvPr/>
            </p:nvSpPr>
            <p:spPr bwMode="auto">
              <a:xfrm>
                <a:off x="1606" y="93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09" name="Oval 544">
                <a:extLst>
                  <a:ext uri="{FF2B5EF4-FFF2-40B4-BE49-F238E27FC236}">
                    <a16:creationId xmlns:a16="http://schemas.microsoft.com/office/drawing/2014/main" id="{8476997E-0F57-4111-A790-1342FC50BD7A}"/>
                  </a:ext>
                </a:extLst>
              </p:cNvPr>
              <p:cNvSpPr>
                <a:spLocks noChangeArrowheads="1"/>
              </p:cNvSpPr>
              <p:nvPr/>
            </p:nvSpPr>
            <p:spPr bwMode="auto">
              <a:xfrm>
                <a:off x="2192" y="1226"/>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10" name="Oval 545">
                <a:extLst>
                  <a:ext uri="{FF2B5EF4-FFF2-40B4-BE49-F238E27FC236}">
                    <a16:creationId xmlns:a16="http://schemas.microsoft.com/office/drawing/2014/main" id="{CBA9D261-BA38-44BD-B084-57FF2D11DB0A}"/>
                  </a:ext>
                </a:extLst>
              </p:cNvPr>
              <p:cNvSpPr>
                <a:spLocks noChangeArrowheads="1"/>
              </p:cNvSpPr>
              <p:nvPr/>
            </p:nvSpPr>
            <p:spPr bwMode="auto">
              <a:xfrm>
                <a:off x="2235" y="104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11" name="Oval 546">
                <a:extLst>
                  <a:ext uri="{FF2B5EF4-FFF2-40B4-BE49-F238E27FC236}">
                    <a16:creationId xmlns:a16="http://schemas.microsoft.com/office/drawing/2014/main" id="{168AB2DC-9990-448A-99F8-4D557F0354FB}"/>
                  </a:ext>
                </a:extLst>
              </p:cNvPr>
              <p:cNvSpPr>
                <a:spLocks noChangeArrowheads="1"/>
              </p:cNvSpPr>
              <p:nvPr/>
            </p:nvSpPr>
            <p:spPr bwMode="auto">
              <a:xfrm>
                <a:off x="2321" y="1365"/>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12" name="Oval 547">
                <a:extLst>
                  <a:ext uri="{FF2B5EF4-FFF2-40B4-BE49-F238E27FC236}">
                    <a16:creationId xmlns:a16="http://schemas.microsoft.com/office/drawing/2014/main" id="{E3049BCB-B63F-4EC7-80AF-9B01817477F1}"/>
                  </a:ext>
                </a:extLst>
              </p:cNvPr>
              <p:cNvSpPr>
                <a:spLocks noChangeArrowheads="1"/>
              </p:cNvSpPr>
              <p:nvPr/>
            </p:nvSpPr>
            <p:spPr bwMode="auto">
              <a:xfrm>
                <a:off x="1280" y="650"/>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13" name="Oval 548">
                <a:extLst>
                  <a:ext uri="{FF2B5EF4-FFF2-40B4-BE49-F238E27FC236}">
                    <a16:creationId xmlns:a16="http://schemas.microsoft.com/office/drawing/2014/main" id="{1E34ECDB-7D00-461E-AF72-158F8D947884}"/>
                  </a:ext>
                </a:extLst>
              </p:cNvPr>
              <p:cNvSpPr>
                <a:spLocks noChangeArrowheads="1"/>
              </p:cNvSpPr>
              <p:nvPr/>
            </p:nvSpPr>
            <p:spPr bwMode="auto">
              <a:xfrm>
                <a:off x="1313" y="63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14" name="Oval 549">
                <a:extLst>
                  <a:ext uri="{FF2B5EF4-FFF2-40B4-BE49-F238E27FC236}">
                    <a16:creationId xmlns:a16="http://schemas.microsoft.com/office/drawing/2014/main" id="{6946D576-118C-4AB6-B367-D6044254F5DF}"/>
                  </a:ext>
                </a:extLst>
              </p:cNvPr>
              <p:cNvSpPr>
                <a:spLocks noChangeArrowheads="1"/>
              </p:cNvSpPr>
              <p:nvPr/>
            </p:nvSpPr>
            <p:spPr bwMode="auto">
              <a:xfrm>
                <a:off x="1092" y="96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15" name="Oval 550">
                <a:extLst>
                  <a:ext uri="{FF2B5EF4-FFF2-40B4-BE49-F238E27FC236}">
                    <a16:creationId xmlns:a16="http://schemas.microsoft.com/office/drawing/2014/main" id="{EF37E674-4E03-4DFA-9855-B191690FDFD8}"/>
                  </a:ext>
                </a:extLst>
              </p:cNvPr>
              <p:cNvSpPr>
                <a:spLocks noChangeArrowheads="1"/>
              </p:cNvSpPr>
              <p:nvPr/>
            </p:nvSpPr>
            <p:spPr bwMode="auto">
              <a:xfrm>
                <a:off x="1611" y="108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16" name="Oval 551">
                <a:extLst>
                  <a:ext uri="{FF2B5EF4-FFF2-40B4-BE49-F238E27FC236}">
                    <a16:creationId xmlns:a16="http://schemas.microsoft.com/office/drawing/2014/main" id="{CCA1674F-92E1-49A6-B6DF-3A20C573EEAF}"/>
                  </a:ext>
                </a:extLst>
              </p:cNvPr>
              <p:cNvSpPr>
                <a:spLocks noChangeArrowheads="1"/>
              </p:cNvSpPr>
              <p:nvPr/>
            </p:nvSpPr>
            <p:spPr bwMode="auto">
              <a:xfrm>
                <a:off x="1640" y="1053"/>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17" name="Oval 552">
                <a:extLst>
                  <a:ext uri="{FF2B5EF4-FFF2-40B4-BE49-F238E27FC236}">
                    <a16:creationId xmlns:a16="http://schemas.microsoft.com/office/drawing/2014/main" id="{E7C48339-CC5B-409D-8181-4C6A5300E83F}"/>
                  </a:ext>
                </a:extLst>
              </p:cNvPr>
              <p:cNvSpPr>
                <a:spLocks noChangeArrowheads="1"/>
              </p:cNvSpPr>
              <p:nvPr/>
            </p:nvSpPr>
            <p:spPr bwMode="auto">
              <a:xfrm>
                <a:off x="1505" y="693"/>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18" name="Oval 553">
                <a:extLst>
                  <a:ext uri="{FF2B5EF4-FFF2-40B4-BE49-F238E27FC236}">
                    <a16:creationId xmlns:a16="http://schemas.microsoft.com/office/drawing/2014/main" id="{A8EF9C2B-92C8-4E5E-975B-C1823FF394F6}"/>
                  </a:ext>
                </a:extLst>
              </p:cNvPr>
              <p:cNvSpPr>
                <a:spLocks noChangeArrowheads="1"/>
              </p:cNvSpPr>
              <p:nvPr/>
            </p:nvSpPr>
            <p:spPr bwMode="auto">
              <a:xfrm>
                <a:off x="1937" y="1063"/>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19" name="Oval 554">
                <a:extLst>
                  <a:ext uri="{FF2B5EF4-FFF2-40B4-BE49-F238E27FC236}">
                    <a16:creationId xmlns:a16="http://schemas.microsoft.com/office/drawing/2014/main" id="{24DBA754-7AA5-401A-B39E-1035F3E52F52}"/>
                  </a:ext>
                </a:extLst>
              </p:cNvPr>
              <p:cNvSpPr>
                <a:spLocks noChangeArrowheads="1"/>
              </p:cNvSpPr>
              <p:nvPr/>
            </p:nvSpPr>
            <p:spPr bwMode="auto">
              <a:xfrm>
                <a:off x="1659" y="1039"/>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20" name="Oval 555">
                <a:extLst>
                  <a:ext uri="{FF2B5EF4-FFF2-40B4-BE49-F238E27FC236}">
                    <a16:creationId xmlns:a16="http://schemas.microsoft.com/office/drawing/2014/main" id="{2200B516-907B-4904-B5AD-D92038FB3217}"/>
                  </a:ext>
                </a:extLst>
              </p:cNvPr>
              <p:cNvSpPr>
                <a:spLocks noChangeArrowheads="1"/>
              </p:cNvSpPr>
              <p:nvPr/>
            </p:nvSpPr>
            <p:spPr bwMode="auto">
              <a:xfrm>
                <a:off x="1553" y="1010"/>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21" name="Oval 556">
                <a:extLst>
                  <a:ext uri="{FF2B5EF4-FFF2-40B4-BE49-F238E27FC236}">
                    <a16:creationId xmlns:a16="http://schemas.microsoft.com/office/drawing/2014/main" id="{E5BC0AAE-11CB-4A5E-A17E-80E943415B9A}"/>
                  </a:ext>
                </a:extLst>
              </p:cNvPr>
              <p:cNvSpPr>
                <a:spLocks noChangeArrowheads="1"/>
              </p:cNvSpPr>
              <p:nvPr/>
            </p:nvSpPr>
            <p:spPr bwMode="auto">
              <a:xfrm>
                <a:off x="1491" y="111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22" name="Oval 557">
                <a:extLst>
                  <a:ext uri="{FF2B5EF4-FFF2-40B4-BE49-F238E27FC236}">
                    <a16:creationId xmlns:a16="http://schemas.microsoft.com/office/drawing/2014/main" id="{EFA02725-7F47-4F2D-AE57-37FC2512B56C}"/>
                  </a:ext>
                </a:extLst>
              </p:cNvPr>
              <p:cNvSpPr>
                <a:spLocks noChangeArrowheads="1"/>
              </p:cNvSpPr>
              <p:nvPr/>
            </p:nvSpPr>
            <p:spPr bwMode="auto">
              <a:xfrm>
                <a:off x="1870" y="105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23" name="Oval 558">
                <a:extLst>
                  <a:ext uri="{FF2B5EF4-FFF2-40B4-BE49-F238E27FC236}">
                    <a16:creationId xmlns:a16="http://schemas.microsoft.com/office/drawing/2014/main" id="{466FE833-DBF3-4F20-9A56-5F347CFABED7}"/>
                  </a:ext>
                </a:extLst>
              </p:cNvPr>
              <p:cNvSpPr>
                <a:spLocks noChangeArrowheads="1"/>
              </p:cNvSpPr>
              <p:nvPr/>
            </p:nvSpPr>
            <p:spPr bwMode="auto">
              <a:xfrm>
                <a:off x="1688" y="977"/>
                <a:ext cx="4"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24" name="Oval 559">
                <a:extLst>
                  <a:ext uri="{FF2B5EF4-FFF2-40B4-BE49-F238E27FC236}">
                    <a16:creationId xmlns:a16="http://schemas.microsoft.com/office/drawing/2014/main" id="{F6A8365F-3534-4BCE-8E8C-4620D51FFCB1}"/>
                  </a:ext>
                </a:extLst>
              </p:cNvPr>
              <p:cNvSpPr>
                <a:spLocks noChangeArrowheads="1"/>
              </p:cNvSpPr>
              <p:nvPr/>
            </p:nvSpPr>
            <p:spPr bwMode="auto">
              <a:xfrm>
                <a:off x="1299" y="622"/>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25" name="Oval 560">
                <a:extLst>
                  <a:ext uri="{FF2B5EF4-FFF2-40B4-BE49-F238E27FC236}">
                    <a16:creationId xmlns:a16="http://schemas.microsoft.com/office/drawing/2014/main" id="{94560578-3C76-4DFA-98F9-F251A5837B9F}"/>
                  </a:ext>
                </a:extLst>
              </p:cNvPr>
              <p:cNvSpPr>
                <a:spLocks noChangeArrowheads="1"/>
              </p:cNvSpPr>
              <p:nvPr/>
            </p:nvSpPr>
            <p:spPr bwMode="auto">
              <a:xfrm>
                <a:off x="1135" y="276"/>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26" name="Oval 561">
                <a:extLst>
                  <a:ext uri="{FF2B5EF4-FFF2-40B4-BE49-F238E27FC236}">
                    <a16:creationId xmlns:a16="http://schemas.microsoft.com/office/drawing/2014/main" id="{E7589BDF-BE84-4702-B04F-FBE36E97583A}"/>
                  </a:ext>
                </a:extLst>
              </p:cNvPr>
              <p:cNvSpPr>
                <a:spLocks noChangeArrowheads="1"/>
              </p:cNvSpPr>
              <p:nvPr/>
            </p:nvSpPr>
            <p:spPr bwMode="auto">
              <a:xfrm>
                <a:off x="1894" y="909"/>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27" name="Oval 562">
                <a:extLst>
                  <a:ext uri="{FF2B5EF4-FFF2-40B4-BE49-F238E27FC236}">
                    <a16:creationId xmlns:a16="http://schemas.microsoft.com/office/drawing/2014/main" id="{0660F8B9-85B3-4408-B22B-FA68E777B47D}"/>
                  </a:ext>
                </a:extLst>
              </p:cNvPr>
              <p:cNvSpPr>
                <a:spLocks noChangeArrowheads="1"/>
              </p:cNvSpPr>
              <p:nvPr/>
            </p:nvSpPr>
            <p:spPr bwMode="auto">
              <a:xfrm>
                <a:off x="1116" y="530"/>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28" name="Oval 563">
                <a:extLst>
                  <a:ext uri="{FF2B5EF4-FFF2-40B4-BE49-F238E27FC236}">
                    <a16:creationId xmlns:a16="http://schemas.microsoft.com/office/drawing/2014/main" id="{9D8D16D6-E3BB-4E05-BCE8-FE5AD353F42E}"/>
                  </a:ext>
                </a:extLst>
              </p:cNvPr>
              <p:cNvSpPr>
                <a:spLocks noChangeArrowheads="1"/>
              </p:cNvSpPr>
              <p:nvPr/>
            </p:nvSpPr>
            <p:spPr bwMode="auto">
              <a:xfrm>
                <a:off x="1448" y="871"/>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29" name="Oval 564">
                <a:extLst>
                  <a:ext uri="{FF2B5EF4-FFF2-40B4-BE49-F238E27FC236}">
                    <a16:creationId xmlns:a16="http://schemas.microsoft.com/office/drawing/2014/main" id="{08C4E67A-2167-450A-BCB7-A6B821DF6A1F}"/>
                  </a:ext>
                </a:extLst>
              </p:cNvPr>
              <p:cNvSpPr>
                <a:spLocks noChangeArrowheads="1"/>
              </p:cNvSpPr>
              <p:nvPr/>
            </p:nvSpPr>
            <p:spPr bwMode="auto">
              <a:xfrm>
                <a:off x="1568" y="895"/>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30" name="Oval 565">
                <a:extLst>
                  <a:ext uri="{FF2B5EF4-FFF2-40B4-BE49-F238E27FC236}">
                    <a16:creationId xmlns:a16="http://schemas.microsoft.com/office/drawing/2014/main" id="{CD57D6D9-7227-4A18-A4E0-262BD26D4D18}"/>
                  </a:ext>
                </a:extLst>
              </p:cNvPr>
              <p:cNvSpPr>
                <a:spLocks noChangeArrowheads="1"/>
              </p:cNvSpPr>
              <p:nvPr/>
            </p:nvSpPr>
            <p:spPr bwMode="auto">
              <a:xfrm>
                <a:off x="1332" y="324"/>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31" name="Oval 566">
                <a:extLst>
                  <a:ext uri="{FF2B5EF4-FFF2-40B4-BE49-F238E27FC236}">
                    <a16:creationId xmlns:a16="http://schemas.microsoft.com/office/drawing/2014/main" id="{5B03F8D2-7341-45BB-945A-7E4D5C6278ED}"/>
                  </a:ext>
                </a:extLst>
              </p:cNvPr>
              <p:cNvSpPr>
                <a:spLocks noChangeArrowheads="1"/>
              </p:cNvSpPr>
              <p:nvPr/>
            </p:nvSpPr>
            <p:spPr bwMode="auto">
              <a:xfrm>
                <a:off x="2288" y="1274"/>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32" name="Oval 567">
                <a:extLst>
                  <a:ext uri="{FF2B5EF4-FFF2-40B4-BE49-F238E27FC236}">
                    <a16:creationId xmlns:a16="http://schemas.microsoft.com/office/drawing/2014/main" id="{F7AAB14D-31D4-40C4-A93C-49184818E811}"/>
                  </a:ext>
                </a:extLst>
              </p:cNvPr>
              <p:cNvSpPr>
                <a:spLocks noChangeArrowheads="1"/>
              </p:cNvSpPr>
              <p:nvPr/>
            </p:nvSpPr>
            <p:spPr bwMode="auto">
              <a:xfrm>
                <a:off x="1366" y="87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33" name="Oval 568">
                <a:extLst>
                  <a:ext uri="{FF2B5EF4-FFF2-40B4-BE49-F238E27FC236}">
                    <a16:creationId xmlns:a16="http://schemas.microsoft.com/office/drawing/2014/main" id="{A4EE61E6-B1FD-4370-B1E8-B02FFF4CCC68}"/>
                  </a:ext>
                </a:extLst>
              </p:cNvPr>
              <p:cNvSpPr>
                <a:spLocks noChangeArrowheads="1"/>
              </p:cNvSpPr>
              <p:nvPr/>
            </p:nvSpPr>
            <p:spPr bwMode="auto">
              <a:xfrm>
                <a:off x="1433" y="526"/>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34" name="Oval 569">
                <a:extLst>
                  <a:ext uri="{FF2B5EF4-FFF2-40B4-BE49-F238E27FC236}">
                    <a16:creationId xmlns:a16="http://schemas.microsoft.com/office/drawing/2014/main" id="{9B7A85BF-B9EB-4955-9878-6ACB6793FE06}"/>
                  </a:ext>
                </a:extLst>
              </p:cNvPr>
              <p:cNvSpPr>
                <a:spLocks noChangeArrowheads="1"/>
              </p:cNvSpPr>
              <p:nvPr/>
            </p:nvSpPr>
            <p:spPr bwMode="auto">
              <a:xfrm>
                <a:off x="2077" y="1135"/>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35" name="Oval 570">
                <a:extLst>
                  <a:ext uri="{FF2B5EF4-FFF2-40B4-BE49-F238E27FC236}">
                    <a16:creationId xmlns:a16="http://schemas.microsoft.com/office/drawing/2014/main" id="{A87E26C1-1BD4-4079-B2C2-0BC111A3E7E6}"/>
                  </a:ext>
                </a:extLst>
              </p:cNvPr>
              <p:cNvSpPr>
                <a:spLocks noChangeArrowheads="1"/>
              </p:cNvSpPr>
              <p:nvPr/>
            </p:nvSpPr>
            <p:spPr bwMode="auto">
              <a:xfrm>
                <a:off x="1712" y="1044"/>
                <a:ext cx="4"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36" name="Oval 571">
                <a:extLst>
                  <a:ext uri="{FF2B5EF4-FFF2-40B4-BE49-F238E27FC236}">
                    <a16:creationId xmlns:a16="http://schemas.microsoft.com/office/drawing/2014/main" id="{C78CFE2F-C579-4317-A7A4-A08B8C0BDE6D}"/>
                  </a:ext>
                </a:extLst>
              </p:cNvPr>
              <p:cNvSpPr>
                <a:spLocks noChangeArrowheads="1"/>
              </p:cNvSpPr>
              <p:nvPr/>
            </p:nvSpPr>
            <p:spPr bwMode="auto">
              <a:xfrm>
                <a:off x="1400" y="1000"/>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37" name="Oval 572">
                <a:extLst>
                  <a:ext uri="{FF2B5EF4-FFF2-40B4-BE49-F238E27FC236}">
                    <a16:creationId xmlns:a16="http://schemas.microsoft.com/office/drawing/2014/main" id="{1A13A1F2-C41F-4F4B-9822-4D8EF1C8C764}"/>
                  </a:ext>
                </a:extLst>
              </p:cNvPr>
              <p:cNvSpPr>
                <a:spLocks noChangeArrowheads="1"/>
              </p:cNvSpPr>
              <p:nvPr/>
            </p:nvSpPr>
            <p:spPr bwMode="auto">
              <a:xfrm>
                <a:off x="1049" y="27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38" name="Oval 573">
                <a:extLst>
                  <a:ext uri="{FF2B5EF4-FFF2-40B4-BE49-F238E27FC236}">
                    <a16:creationId xmlns:a16="http://schemas.microsoft.com/office/drawing/2014/main" id="{EF44CD89-DA29-4A99-9288-94E950E09F01}"/>
                  </a:ext>
                </a:extLst>
              </p:cNvPr>
              <p:cNvSpPr>
                <a:spLocks noChangeArrowheads="1"/>
              </p:cNvSpPr>
              <p:nvPr/>
            </p:nvSpPr>
            <p:spPr bwMode="auto">
              <a:xfrm>
                <a:off x="1822" y="1077"/>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39" name="Oval 574">
                <a:extLst>
                  <a:ext uri="{FF2B5EF4-FFF2-40B4-BE49-F238E27FC236}">
                    <a16:creationId xmlns:a16="http://schemas.microsoft.com/office/drawing/2014/main" id="{A5FA3D3B-9A50-49F1-80B4-9FD0C8DD89FC}"/>
                  </a:ext>
                </a:extLst>
              </p:cNvPr>
              <p:cNvSpPr>
                <a:spLocks noChangeArrowheads="1"/>
              </p:cNvSpPr>
              <p:nvPr/>
            </p:nvSpPr>
            <p:spPr bwMode="auto">
              <a:xfrm>
                <a:off x="2129" y="1029"/>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40" name="Oval 575">
                <a:extLst>
                  <a:ext uri="{FF2B5EF4-FFF2-40B4-BE49-F238E27FC236}">
                    <a16:creationId xmlns:a16="http://schemas.microsoft.com/office/drawing/2014/main" id="{048B7A39-BC8C-4043-98FE-E514A895BA9C}"/>
                  </a:ext>
                </a:extLst>
              </p:cNvPr>
              <p:cNvSpPr>
                <a:spLocks noChangeArrowheads="1"/>
              </p:cNvSpPr>
              <p:nvPr/>
            </p:nvSpPr>
            <p:spPr bwMode="auto">
              <a:xfrm>
                <a:off x="1256" y="765"/>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41" name="Oval 576">
                <a:extLst>
                  <a:ext uri="{FF2B5EF4-FFF2-40B4-BE49-F238E27FC236}">
                    <a16:creationId xmlns:a16="http://schemas.microsoft.com/office/drawing/2014/main" id="{00E31FC8-71D6-402C-8A47-9745BB22F3B4}"/>
                  </a:ext>
                </a:extLst>
              </p:cNvPr>
              <p:cNvSpPr>
                <a:spLocks noChangeArrowheads="1"/>
              </p:cNvSpPr>
              <p:nvPr/>
            </p:nvSpPr>
            <p:spPr bwMode="auto">
              <a:xfrm>
                <a:off x="2096" y="1260"/>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42" name="Oval 577">
                <a:extLst>
                  <a:ext uri="{FF2B5EF4-FFF2-40B4-BE49-F238E27FC236}">
                    <a16:creationId xmlns:a16="http://schemas.microsoft.com/office/drawing/2014/main" id="{D3EF7073-6A7F-49A7-A864-54318B93CDCB}"/>
                  </a:ext>
                </a:extLst>
              </p:cNvPr>
              <p:cNvSpPr>
                <a:spLocks noChangeArrowheads="1"/>
              </p:cNvSpPr>
              <p:nvPr/>
            </p:nvSpPr>
            <p:spPr bwMode="auto">
              <a:xfrm>
                <a:off x="1443" y="890"/>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43" name="Oval 578">
                <a:extLst>
                  <a:ext uri="{FF2B5EF4-FFF2-40B4-BE49-F238E27FC236}">
                    <a16:creationId xmlns:a16="http://schemas.microsoft.com/office/drawing/2014/main" id="{FEB8909F-F4E3-4DCB-A041-0B5F3AEDEAE7}"/>
                  </a:ext>
                </a:extLst>
              </p:cNvPr>
              <p:cNvSpPr>
                <a:spLocks noChangeArrowheads="1"/>
              </p:cNvSpPr>
              <p:nvPr/>
            </p:nvSpPr>
            <p:spPr bwMode="auto">
              <a:xfrm>
                <a:off x="1899" y="1020"/>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44" name="Oval 579">
                <a:extLst>
                  <a:ext uri="{FF2B5EF4-FFF2-40B4-BE49-F238E27FC236}">
                    <a16:creationId xmlns:a16="http://schemas.microsoft.com/office/drawing/2014/main" id="{7090D90F-0FE5-4916-B975-C321DE5BF384}"/>
                  </a:ext>
                </a:extLst>
              </p:cNvPr>
              <p:cNvSpPr>
                <a:spLocks noChangeArrowheads="1"/>
              </p:cNvSpPr>
              <p:nvPr/>
            </p:nvSpPr>
            <p:spPr bwMode="auto">
              <a:xfrm>
                <a:off x="1500" y="924"/>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45" name="Oval 580">
                <a:extLst>
                  <a:ext uri="{FF2B5EF4-FFF2-40B4-BE49-F238E27FC236}">
                    <a16:creationId xmlns:a16="http://schemas.microsoft.com/office/drawing/2014/main" id="{933DCC77-0029-40D3-BB7D-28AFAD8C42BF}"/>
                  </a:ext>
                </a:extLst>
              </p:cNvPr>
              <p:cNvSpPr>
                <a:spLocks noChangeArrowheads="1"/>
              </p:cNvSpPr>
              <p:nvPr/>
            </p:nvSpPr>
            <p:spPr bwMode="auto">
              <a:xfrm>
                <a:off x="1558" y="876"/>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46" name="Oval 581">
                <a:extLst>
                  <a:ext uri="{FF2B5EF4-FFF2-40B4-BE49-F238E27FC236}">
                    <a16:creationId xmlns:a16="http://schemas.microsoft.com/office/drawing/2014/main" id="{73530CE6-CA25-4F8E-B9E8-4BE1E317DDE5}"/>
                  </a:ext>
                </a:extLst>
              </p:cNvPr>
              <p:cNvSpPr>
                <a:spLocks noChangeArrowheads="1"/>
              </p:cNvSpPr>
              <p:nvPr/>
            </p:nvSpPr>
            <p:spPr bwMode="auto">
              <a:xfrm>
                <a:off x="2033" y="1173"/>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47" name="Oval 582">
                <a:extLst>
                  <a:ext uri="{FF2B5EF4-FFF2-40B4-BE49-F238E27FC236}">
                    <a16:creationId xmlns:a16="http://schemas.microsoft.com/office/drawing/2014/main" id="{5091D2E5-A624-41A4-869B-F6C88D385600}"/>
                  </a:ext>
                </a:extLst>
              </p:cNvPr>
              <p:cNvSpPr>
                <a:spLocks noChangeArrowheads="1"/>
              </p:cNvSpPr>
              <p:nvPr/>
            </p:nvSpPr>
            <p:spPr bwMode="auto">
              <a:xfrm>
                <a:off x="2225" y="1068"/>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48" name="Oval 583">
                <a:extLst>
                  <a:ext uri="{FF2B5EF4-FFF2-40B4-BE49-F238E27FC236}">
                    <a16:creationId xmlns:a16="http://schemas.microsoft.com/office/drawing/2014/main" id="{4C7B6F38-6898-404A-98F9-4A987AF07E1E}"/>
                  </a:ext>
                </a:extLst>
              </p:cNvPr>
              <p:cNvSpPr>
                <a:spLocks noChangeArrowheads="1"/>
              </p:cNvSpPr>
              <p:nvPr/>
            </p:nvSpPr>
            <p:spPr bwMode="auto">
              <a:xfrm>
                <a:off x="1894" y="1020"/>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49" name="Oval 584">
                <a:extLst>
                  <a:ext uri="{FF2B5EF4-FFF2-40B4-BE49-F238E27FC236}">
                    <a16:creationId xmlns:a16="http://schemas.microsoft.com/office/drawing/2014/main" id="{B711C8F7-7B65-426F-89A1-48A4E00C7DBB}"/>
                  </a:ext>
                </a:extLst>
              </p:cNvPr>
              <p:cNvSpPr>
                <a:spLocks noChangeArrowheads="1"/>
              </p:cNvSpPr>
              <p:nvPr/>
            </p:nvSpPr>
            <p:spPr bwMode="auto">
              <a:xfrm>
                <a:off x="1260" y="933"/>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50" name="Oval 585">
                <a:extLst>
                  <a:ext uri="{FF2B5EF4-FFF2-40B4-BE49-F238E27FC236}">
                    <a16:creationId xmlns:a16="http://schemas.microsoft.com/office/drawing/2014/main" id="{7EF65D77-7F32-4E24-9FDE-19E307E8F023}"/>
                  </a:ext>
                </a:extLst>
              </p:cNvPr>
              <p:cNvSpPr>
                <a:spLocks noChangeArrowheads="1"/>
              </p:cNvSpPr>
              <p:nvPr/>
            </p:nvSpPr>
            <p:spPr bwMode="auto">
              <a:xfrm>
                <a:off x="2057" y="1471"/>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51" name="Oval 586">
                <a:extLst>
                  <a:ext uri="{FF2B5EF4-FFF2-40B4-BE49-F238E27FC236}">
                    <a16:creationId xmlns:a16="http://schemas.microsoft.com/office/drawing/2014/main" id="{DF83959F-ADF5-4CB1-AB1C-7566ACDE4A5F}"/>
                  </a:ext>
                </a:extLst>
              </p:cNvPr>
              <p:cNvSpPr>
                <a:spLocks noChangeArrowheads="1"/>
              </p:cNvSpPr>
              <p:nvPr/>
            </p:nvSpPr>
            <p:spPr bwMode="auto">
              <a:xfrm>
                <a:off x="2206" y="1207"/>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52" name="Oval 587">
                <a:extLst>
                  <a:ext uri="{FF2B5EF4-FFF2-40B4-BE49-F238E27FC236}">
                    <a16:creationId xmlns:a16="http://schemas.microsoft.com/office/drawing/2014/main" id="{661C3E93-0D0A-4678-B5CD-0EB3023849D2}"/>
                  </a:ext>
                </a:extLst>
              </p:cNvPr>
              <p:cNvSpPr>
                <a:spLocks noChangeArrowheads="1"/>
              </p:cNvSpPr>
              <p:nvPr/>
            </p:nvSpPr>
            <p:spPr bwMode="auto">
              <a:xfrm>
                <a:off x="1856" y="1101"/>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53" name="Oval 588">
                <a:extLst>
                  <a:ext uri="{FF2B5EF4-FFF2-40B4-BE49-F238E27FC236}">
                    <a16:creationId xmlns:a16="http://schemas.microsoft.com/office/drawing/2014/main" id="{0A6CF2BA-8837-4B88-8BFB-A5EBB0A7320D}"/>
                  </a:ext>
                </a:extLst>
              </p:cNvPr>
              <p:cNvSpPr>
                <a:spLocks noChangeArrowheads="1"/>
              </p:cNvSpPr>
              <p:nvPr/>
            </p:nvSpPr>
            <p:spPr bwMode="auto">
              <a:xfrm>
                <a:off x="1942" y="1356"/>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54" name="Oval 589">
                <a:extLst>
                  <a:ext uri="{FF2B5EF4-FFF2-40B4-BE49-F238E27FC236}">
                    <a16:creationId xmlns:a16="http://schemas.microsoft.com/office/drawing/2014/main" id="{CDEDDA01-47A6-46B7-83D9-C3D3305CFA48}"/>
                  </a:ext>
                </a:extLst>
              </p:cNvPr>
              <p:cNvSpPr>
                <a:spLocks noChangeArrowheads="1"/>
              </p:cNvSpPr>
              <p:nvPr/>
            </p:nvSpPr>
            <p:spPr bwMode="auto">
              <a:xfrm>
                <a:off x="1630" y="1000"/>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55" name="Oval 590">
                <a:extLst>
                  <a:ext uri="{FF2B5EF4-FFF2-40B4-BE49-F238E27FC236}">
                    <a16:creationId xmlns:a16="http://schemas.microsoft.com/office/drawing/2014/main" id="{21E0DA45-31A0-4821-BD2E-4DB135B0A292}"/>
                  </a:ext>
                </a:extLst>
              </p:cNvPr>
              <p:cNvSpPr>
                <a:spLocks noChangeArrowheads="1"/>
              </p:cNvSpPr>
              <p:nvPr/>
            </p:nvSpPr>
            <p:spPr bwMode="auto">
              <a:xfrm>
                <a:off x="1524" y="45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56" name="Oval 591">
                <a:extLst>
                  <a:ext uri="{FF2B5EF4-FFF2-40B4-BE49-F238E27FC236}">
                    <a16:creationId xmlns:a16="http://schemas.microsoft.com/office/drawing/2014/main" id="{50205EAF-79DE-4A53-B79D-37AE72A6CF42}"/>
                  </a:ext>
                </a:extLst>
              </p:cNvPr>
              <p:cNvSpPr>
                <a:spLocks noChangeArrowheads="1"/>
              </p:cNvSpPr>
              <p:nvPr/>
            </p:nvSpPr>
            <p:spPr bwMode="auto">
              <a:xfrm>
                <a:off x="1793" y="1010"/>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57" name="Oval 592">
                <a:extLst>
                  <a:ext uri="{FF2B5EF4-FFF2-40B4-BE49-F238E27FC236}">
                    <a16:creationId xmlns:a16="http://schemas.microsoft.com/office/drawing/2014/main" id="{0FED8278-088F-404E-A744-940B70D7979B}"/>
                  </a:ext>
                </a:extLst>
              </p:cNvPr>
              <p:cNvSpPr>
                <a:spLocks noChangeArrowheads="1"/>
              </p:cNvSpPr>
              <p:nvPr/>
            </p:nvSpPr>
            <p:spPr bwMode="auto">
              <a:xfrm>
                <a:off x="1865" y="104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58" name="Oval 593">
                <a:extLst>
                  <a:ext uri="{FF2B5EF4-FFF2-40B4-BE49-F238E27FC236}">
                    <a16:creationId xmlns:a16="http://schemas.microsoft.com/office/drawing/2014/main" id="{774E033E-E19C-42D0-80CA-3D3317AB666D}"/>
                  </a:ext>
                </a:extLst>
              </p:cNvPr>
              <p:cNvSpPr>
                <a:spLocks noChangeArrowheads="1"/>
              </p:cNvSpPr>
              <p:nvPr/>
            </p:nvSpPr>
            <p:spPr bwMode="auto">
              <a:xfrm>
                <a:off x="1323" y="756"/>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59" name="Oval 594">
                <a:extLst>
                  <a:ext uri="{FF2B5EF4-FFF2-40B4-BE49-F238E27FC236}">
                    <a16:creationId xmlns:a16="http://schemas.microsoft.com/office/drawing/2014/main" id="{F37CD116-FA86-4E2E-8648-B1D22C9F871C}"/>
                  </a:ext>
                </a:extLst>
              </p:cNvPr>
              <p:cNvSpPr>
                <a:spLocks noChangeArrowheads="1"/>
              </p:cNvSpPr>
              <p:nvPr/>
            </p:nvSpPr>
            <p:spPr bwMode="auto">
              <a:xfrm>
                <a:off x="2038" y="108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60" name="Oval 595">
                <a:extLst>
                  <a:ext uri="{FF2B5EF4-FFF2-40B4-BE49-F238E27FC236}">
                    <a16:creationId xmlns:a16="http://schemas.microsoft.com/office/drawing/2014/main" id="{368F16C4-373E-4B5C-90CB-3F629C51E777}"/>
                  </a:ext>
                </a:extLst>
              </p:cNvPr>
              <p:cNvSpPr>
                <a:spLocks noChangeArrowheads="1"/>
              </p:cNvSpPr>
              <p:nvPr/>
            </p:nvSpPr>
            <p:spPr bwMode="auto">
              <a:xfrm>
                <a:off x="1798" y="1034"/>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61" name="Oval 596">
                <a:extLst>
                  <a:ext uri="{FF2B5EF4-FFF2-40B4-BE49-F238E27FC236}">
                    <a16:creationId xmlns:a16="http://schemas.microsoft.com/office/drawing/2014/main" id="{9366F029-9856-43F9-9DBE-F8C5ACAD1AC6}"/>
                  </a:ext>
                </a:extLst>
              </p:cNvPr>
              <p:cNvSpPr>
                <a:spLocks noChangeArrowheads="1"/>
              </p:cNvSpPr>
              <p:nvPr/>
            </p:nvSpPr>
            <p:spPr bwMode="auto">
              <a:xfrm>
                <a:off x="1289" y="727"/>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62" name="Oval 597">
                <a:extLst>
                  <a:ext uri="{FF2B5EF4-FFF2-40B4-BE49-F238E27FC236}">
                    <a16:creationId xmlns:a16="http://schemas.microsoft.com/office/drawing/2014/main" id="{85660505-C8FC-432B-9F70-8E22D58C57AF}"/>
                  </a:ext>
                </a:extLst>
              </p:cNvPr>
              <p:cNvSpPr>
                <a:spLocks noChangeArrowheads="1"/>
              </p:cNvSpPr>
              <p:nvPr/>
            </p:nvSpPr>
            <p:spPr bwMode="auto">
              <a:xfrm>
                <a:off x="2269" y="1111"/>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63" name="Oval 598">
                <a:extLst>
                  <a:ext uri="{FF2B5EF4-FFF2-40B4-BE49-F238E27FC236}">
                    <a16:creationId xmlns:a16="http://schemas.microsoft.com/office/drawing/2014/main" id="{E5892040-185A-4291-B529-EE3E6F44F582}"/>
                  </a:ext>
                </a:extLst>
              </p:cNvPr>
              <p:cNvSpPr>
                <a:spLocks noChangeArrowheads="1"/>
              </p:cNvSpPr>
              <p:nvPr/>
            </p:nvSpPr>
            <p:spPr bwMode="auto">
              <a:xfrm>
                <a:off x="2177" y="905"/>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64" name="Oval 599">
                <a:extLst>
                  <a:ext uri="{FF2B5EF4-FFF2-40B4-BE49-F238E27FC236}">
                    <a16:creationId xmlns:a16="http://schemas.microsoft.com/office/drawing/2014/main" id="{F4F82545-23B7-4C0B-ACF9-9205115826E8}"/>
                  </a:ext>
                </a:extLst>
              </p:cNvPr>
              <p:cNvSpPr>
                <a:spLocks noChangeArrowheads="1"/>
              </p:cNvSpPr>
              <p:nvPr/>
            </p:nvSpPr>
            <p:spPr bwMode="auto">
              <a:xfrm>
                <a:off x="1424" y="866"/>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65" name="Oval 600">
                <a:extLst>
                  <a:ext uri="{FF2B5EF4-FFF2-40B4-BE49-F238E27FC236}">
                    <a16:creationId xmlns:a16="http://schemas.microsoft.com/office/drawing/2014/main" id="{5C81F7CA-60C4-4D0C-850E-84D5B1BC3C32}"/>
                  </a:ext>
                </a:extLst>
              </p:cNvPr>
              <p:cNvSpPr>
                <a:spLocks noChangeArrowheads="1"/>
              </p:cNvSpPr>
              <p:nvPr/>
            </p:nvSpPr>
            <p:spPr bwMode="auto">
              <a:xfrm>
                <a:off x="1476" y="105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66" name="Oval 601">
                <a:extLst>
                  <a:ext uri="{FF2B5EF4-FFF2-40B4-BE49-F238E27FC236}">
                    <a16:creationId xmlns:a16="http://schemas.microsoft.com/office/drawing/2014/main" id="{D57B2965-7904-4314-B3A5-C5FC92C7898B}"/>
                  </a:ext>
                </a:extLst>
              </p:cNvPr>
              <p:cNvSpPr>
                <a:spLocks noChangeArrowheads="1"/>
              </p:cNvSpPr>
              <p:nvPr/>
            </p:nvSpPr>
            <p:spPr bwMode="auto">
              <a:xfrm>
                <a:off x="1404" y="58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67" name="Oval 602">
                <a:extLst>
                  <a:ext uri="{FF2B5EF4-FFF2-40B4-BE49-F238E27FC236}">
                    <a16:creationId xmlns:a16="http://schemas.microsoft.com/office/drawing/2014/main" id="{F2634F00-96E9-4E39-8910-6703733B3071}"/>
                  </a:ext>
                </a:extLst>
              </p:cNvPr>
              <p:cNvSpPr>
                <a:spLocks noChangeArrowheads="1"/>
              </p:cNvSpPr>
              <p:nvPr/>
            </p:nvSpPr>
            <p:spPr bwMode="auto">
              <a:xfrm>
                <a:off x="1899" y="593"/>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68" name="Oval 603">
                <a:extLst>
                  <a:ext uri="{FF2B5EF4-FFF2-40B4-BE49-F238E27FC236}">
                    <a16:creationId xmlns:a16="http://schemas.microsoft.com/office/drawing/2014/main" id="{4CC98B23-85BB-48E2-B0D2-0A04CC6A627C}"/>
                  </a:ext>
                </a:extLst>
              </p:cNvPr>
              <p:cNvSpPr>
                <a:spLocks noChangeArrowheads="1"/>
              </p:cNvSpPr>
              <p:nvPr/>
            </p:nvSpPr>
            <p:spPr bwMode="auto">
              <a:xfrm>
                <a:off x="2033" y="506"/>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69" name="Oval 604">
                <a:extLst>
                  <a:ext uri="{FF2B5EF4-FFF2-40B4-BE49-F238E27FC236}">
                    <a16:creationId xmlns:a16="http://schemas.microsoft.com/office/drawing/2014/main" id="{EF759CF2-2D60-4D4F-9AB7-FE219C29B7E9}"/>
                  </a:ext>
                </a:extLst>
              </p:cNvPr>
              <p:cNvSpPr>
                <a:spLocks noChangeArrowheads="1"/>
              </p:cNvSpPr>
              <p:nvPr/>
            </p:nvSpPr>
            <p:spPr bwMode="auto">
              <a:xfrm>
                <a:off x="1548" y="1106"/>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70" name="Oval 605">
                <a:extLst>
                  <a:ext uri="{FF2B5EF4-FFF2-40B4-BE49-F238E27FC236}">
                    <a16:creationId xmlns:a16="http://schemas.microsoft.com/office/drawing/2014/main" id="{4E4F9264-7AA0-4980-948B-5729AEF4A148}"/>
                  </a:ext>
                </a:extLst>
              </p:cNvPr>
              <p:cNvSpPr>
                <a:spLocks noChangeArrowheads="1"/>
              </p:cNvSpPr>
              <p:nvPr/>
            </p:nvSpPr>
            <p:spPr bwMode="auto">
              <a:xfrm>
                <a:off x="1620" y="1116"/>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71" name="Oval 606">
                <a:extLst>
                  <a:ext uri="{FF2B5EF4-FFF2-40B4-BE49-F238E27FC236}">
                    <a16:creationId xmlns:a16="http://schemas.microsoft.com/office/drawing/2014/main" id="{6E0B9940-B438-4875-8CFE-BD20FF81233C}"/>
                  </a:ext>
                </a:extLst>
              </p:cNvPr>
              <p:cNvSpPr>
                <a:spLocks noChangeArrowheads="1"/>
              </p:cNvSpPr>
              <p:nvPr/>
            </p:nvSpPr>
            <p:spPr bwMode="auto">
              <a:xfrm>
                <a:off x="1563" y="97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72" name="Oval 607">
                <a:extLst>
                  <a:ext uri="{FF2B5EF4-FFF2-40B4-BE49-F238E27FC236}">
                    <a16:creationId xmlns:a16="http://schemas.microsoft.com/office/drawing/2014/main" id="{73B7B707-2141-4694-9165-2962DF4B022C}"/>
                  </a:ext>
                </a:extLst>
              </p:cNvPr>
              <p:cNvSpPr>
                <a:spLocks noChangeArrowheads="1"/>
              </p:cNvSpPr>
              <p:nvPr/>
            </p:nvSpPr>
            <p:spPr bwMode="auto">
              <a:xfrm>
                <a:off x="1433" y="108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73" name="Oval 608">
                <a:extLst>
                  <a:ext uri="{FF2B5EF4-FFF2-40B4-BE49-F238E27FC236}">
                    <a16:creationId xmlns:a16="http://schemas.microsoft.com/office/drawing/2014/main" id="{9B29256A-862F-4F86-A569-2FF351BB5878}"/>
                  </a:ext>
                </a:extLst>
              </p:cNvPr>
              <p:cNvSpPr>
                <a:spLocks noChangeArrowheads="1"/>
              </p:cNvSpPr>
              <p:nvPr/>
            </p:nvSpPr>
            <p:spPr bwMode="auto">
              <a:xfrm>
                <a:off x="1467" y="933"/>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74" name="Oval 609">
                <a:extLst>
                  <a:ext uri="{FF2B5EF4-FFF2-40B4-BE49-F238E27FC236}">
                    <a16:creationId xmlns:a16="http://schemas.microsoft.com/office/drawing/2014/main" id="{1A14FC68-DDE6-492C-8516-2DBF44DB8141}"/>
                  </a:ext>
                </a:extLst>
              </p:cNvPr>
              <p:cNvSpPr>
                <a:spLocks noChangeArrowheads="1"/>
              </p:cNvSpPr>
              <p:nvPr/>
            </p:nvSpPr>
            <p:spPr bwMode="auto">
              <a:xfrm>
                <a:off x="1582" y="74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grpSp>
        <p:grpSp>
          <p:nvGrpSpPr>
            <p:cNvPr id="12" name="Group 610">
              <a:extLst>
                <a:ext uri="{FF2B5EF4-FFF2-40B4-BE49-F238E27FC236}">
                  <a16:creationId xmlns:a16="http://schemas.microsoft.com/office/drawing/2014/main" id="{04DB8663-F992-4691-8920-D0232AB37997}"/>
                </a:ext>
              </a:extLst>
            </p:cNvPr>
            <p:cNvGrpSpPr>
              <a:grpSpLocks/>
            </p:cNvGrpSpPr>
            <p:nvPr/>
          </p:nvGrpSpPr>
          <p:grpSpPr bwMode="auto">
            <a:xfrm>
              <a:off x="4470" y="4057"/>
              <a:ext cx="4382" cy="2558"/>
              <a:chOff x="492" y="334"/>
              <a:chExt cx="2103" cy="1194"/>
            </a:xfrm>
          </p:grpSpPr>
          <p:sp>
            <p:nvSpPr>
              <p:cNvPr id="275" name="Oval 611">
                <a:extLst>
                  <a:ext uri="{FF2B5EF4-FFF2-40B4-BE49-F238E27FC236}">
                    <a16:creationId xmlns:a16="http://schemas.microsoft.com/office/drawing/2014/main" id="{8D9F7274-8D63-4985-9A28-58BC14FE97D8}"/>
                  </a:ext>
                </a:extLst>
              </p:cNvPr>
              <p:cNvSpPr>
                <a:spLocks noChangeArrowheads="1"/>
              </p:cNvSpPr>
              <p:nvPr/>
            </p:nvSpPr>
            <p:spPr bwMode="auto">
              <a:xfrm>
                <a:off x="2249" y="972"/>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76" name="Oval 612">
                <a:extLst>
                  <a:ext uri="{FF2B5EF4-FFF2-40B4-BE49-F238E27FC236}">
                    <a16:creationId xmlns:a16="http://schemas.microsoft.com/office/drawing/2014/main" id="{7E83E4A4-E629-46E6-9980-AB6780073B35}"/>
                  </a:ext>
                </a:extLst>
              </p:cNvPr>
              <p:cNvSpPr>
                <a:spLocks noChangeArrowheads="1"/>
              </p:cNvSpPr>
              <p:nvPr/>
            </p:nvSpPr>
            <p:spPr bwMode="auto">
              <a:xfrm>
                <a:off x="1865" y="1058"/>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77" name="Oval 613">
                <a:extLst>
                  <a:ext uri="{FF2B5EF4-FFF2-40B4-BE49-F238E27FC236}">
                    <a16:creationId xmlns:a16="http://schemas.microsoft.com/office/drawing/2014/main" id="{85876360-2886-43D9-8353-672C464358CE}"/>
                  </a:ext>
                </a:extLst>
              </p:cNvPr>
              <p:cNvSpPr>
                <a:spLocks noChangeArrowheads="1"/>
              </p:cNvSpPr>
              <p:nvPr/>
            </p:nvSpPr>
            <p:spPr bwMode="auto">
              <a:xfrm>
                <a:off x="1548" y="871"/>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78" name="Oval 614">
                <a:extLst>
                  <a:ext uri="{FF2B5EF4-FFF2-40B4-BE49-F238E27FC236}">
                    <a16:creationId xmlns:a16="http://schemas.microsoft.com/office/drawing/2014/main" id="{7EB7B063-8471-44E5-B543-0CFC05053633}"/>
                  </a:ext>
                </a:extLst>
              </p:cNvPr>
              <p:cNvSpPr>
                <a:spLocks noChangeArrowheads="1"/>
              </p:cNvSpPr>
              <p:nvPr/>
            </p:nvSpPr>
            <p:spPr bwMode="auto">
              <a:xfrm>
                <a:off x="1491" y="953"/>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79" name="Oval 615">
                <a:extLst>
                  <a:ext uri="{FF2B5EF4-FFF2-40B4-BE49-F238E27FC236}">
                    <a16:creationId xmlns:a16="http://schemas.microsoft.com/office/drawing/2014/main" id="{B785C858-7119-46DE-9C42-2CBF791AFA9D}"/>
                  </a:ext>
                </a:extLst>
              </p:cNvPr>
              <p:cNvSpPr>
                <a:spLocks noChangeArrowheads="1"/>
              </p:cNvSpPr>
              <p:nvPr/>
            </p:nvSpPr>
            <p:spPr bwMode="auto">
              <a:xfrm>
                <a:off x="1740" y="986"/>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80" name="Oval 616">
                <a:extLst>
                  <a:ext uri="{FF2B5EF4-FFF2-40B4-BE49-F238E27FC236}">
                    <a16:creationId xmlns:a16="http://schemas.microsoft.com/office/drawing/2014/main" id="{4547E0A6-E2BA-4451-BE45-EA5CB6268D23}"/>
                  </a:ext>
                </a:extLst>
              </p:cNvPr>
              <p:cNvSpPr>
                <a:spLocks noChangeArrowheads="1"/>
              </p:cNvSpPr>
              <p:nvPr/>
            </p:nvSpPr>
            <p:spPr bwMode="auto">
              <a:xfrm>
                <a:off x="1846" y="890"/>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81" name="Oval 617">
                <a:extLst>
                  <a:ext uri="{FF2B5EF4-FFF2-40B4-BE49-F238E27FC236}">
                    <a16:creationId xmlns:a16="http://schemas.microsoft.com/office/drawing/2014/main" id="{CD67D773-A851-44AE-B91F-C06BB9243104}"/>
                  </a:ext>
                </a:extLst>
              </p:cNvPr>
              <p:cNvSpPr>
                <a:spLocks noChangeArrowheads="1"/>
              </p:cNvSpPr>
              <p:nvPr/>
            </p:nvSpPr>
            <p:spPr bwMode="auto">
              <a:xfrm>
                <a:off x="1668" y="1221"/>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82" name="Oval 618">
                <a:extLst>
                  <a:ext uri="{FF2B5EF4-FFF2-40B4-BE49-F238E27FC236}">
                    <a16:creationId xmlns:a16="http://schemas.microsoft.com/office/drawing/2014/main" id="{B8542764-D4C2-4A4B-B1FF-97E0FA939330}"/>
                  </a:ext>
                </a:extLst>
              </p:cNvPr>
              <p:cNvSpPr>
                <a:spLocks noChangeArrowheads="1"/>
              </p:cNvSpPr>
              <p:nvPr/>
            </p:nvSpPr>
            <p:spPr bwMode="auto">
              <a:xfrm>
                <a:off x="1731" y="65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83" name="Oval 619">
                <a:extLst>
                  <a:ext uri="{FF2B5EF4-FFF2-40B4-BE49-F238E27FC236}">
                    <a16:creationId xmlns:a16="http://schemas.microsoft.com/office/drawing/2014/main" id="{AAE93225-A0C6-4F0E-89C9-3C8B80E1BCD1}"/>
                  </a:ext>
                </a:extLst>
              </p:cNvPr>
              <p:cNvSpPr>
                <a:spLocks noChangeArrowheads="1"/>
              </p:cNvSpPr>
              <p:nvPr/>
            </p:nvSpPr>
            <p:spPr bwMode="auto">
              <a:xfrm>
                <a:off x="1414" y="1068"/>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84" name="Oval 620">
                <a:extLst>
                  <a:ext uri="{FF2B5EF4-FFF2-40B4-BE49-F238E27FC236}">
                    <a16:creationId xmlns:a16="http://schemas.microsoft.com/office/drawing/2014/main" id="{4C6F5AFC-2907-43AD-80A9-6CBAA4ACE647}"/>
                  </a:ext>
                </a:extLst>
              </p:cNvPr>
              <p:cNvSpPr>
                <a:spLocks noChangeArrowheads="1"/>
              </p:cNvSpPr>
              <p:nvPr/>
            </p:nvSpPr>
            <p:spPr bwMode="auto">
              <a:xfrm>
                <a:off x="1774" y="1092"/>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85" name="Oval 621">
                <a:extLst>
                  <a:ext uri="{FF2B5EF4-FFF2-40B4-BE49-F238E27FC236}">
                    <a16:creationId xmlns:a16="http://schemas.microsoft.com/office/drawing/2014/main" id="{207D62A2-F692-4BE2-B8BB-BEA794D0A5B2}"/>
                  </a:ext>
                </a:extLst>
              </p:cNvPr>
              <p:cNvSpPr>
                <a:spLocks noChangeArrowheads="1"/>
              </p:cNvSpPr>
              <p:nvPr/>
            </p:nvSpPr>
            <p:spPr bwMode="auto">
              <a:xfrm>
                <a:off x="1548" y="1024"/>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86" name="Oval 622">
                <a:extLst>
                  <a:ext uri="{FF2B5EF4-FFF2-40B4-BE49-F238E27FC236}">
                    <a16:creationId xmlns:a16="http://schemas.microsoft.com/office/drawing/2014/main" id="{5E34FBA0-2C59-4A06-89F6-B743D66A0730}"/>
                  </a:ext>
                </a:extLst>
              </p:cNvPr>
              <p:cNvSpPr>
                <a:spLocks noChangeArrowheads="1"/>
              </p:cNvSpPr>
              <p:nvPr/>
            </p:nvSpPr>
            <p:spPr bwMode="auto">
              <a:xfrm>
                <a:off x="1894" y="919"/>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87" name="Oval 623">
                <a:extLst>
                  <a:ext uri="{FF2B5EF4-FFF2-40B4-BE49-F238E27FC236}">
                    <a16:creationId xmlns:a16="http://schemas.microsoft.com/office/drawing/2014/main" id="{9E15E3C3-8044-48A9-AB40-A1CC49C1434E}"/>
                  </a:ext>
                </a:extLst>
              </p:cNvPr>
              <p:cNvSpPr>
                <a:spLocks noChangeArrowheads="1"/>
              </p:cNvSpPr>
              <p:nvPr/>
            </p:nvSpPr>
            <p:spPr bwMode="auto">
              <a:xfrm>
                <a:off x="2029" y="1029"/>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88" name="Oval 624">
                <a:extLst>
                  <a:ext uri="{FF2B5EF4-FFF2-40B4-BE49-F238E27FC236}">
                    <a16:creationId xmlns:a16="http://schemas.microsoft.com/office/drawing/2014/main" id="{C2070348-A678-4C91-A387-67B275C225E6}"/>
                  </a:ext>
                </a:extLst>
              </p:cNvPr>
              <p:cNvSpPr>
                <a:spLocks noChangeArrowheads="1"/>
              </p:cNvSpPr>
              <p:nvPr/>
            </p:nvSpPr>
            <p:spPr bwMode="auto">
              <a:xfrm>
                <a:off x="1889" y="809"/>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89" name="Oval 625">
                <a:extLst>
                  <a:ext uri="{FF2B5EF4-FFF2-40B4-BE49-F238E27FC236}">
                    <a16:creationId xmlns:a16="http://schemas.microsoft.com/office/drawing/2014/main" id="{7B8CDD82-3BF3-413C-A820-2FD506EAE056}"/>
                  </a:ext>
                </a:extLst>
              </p:cNvPr>
              <p:cNvSpPr>
                <a:spLocks noChangeArrowheads="1"/>
              </p:cNvSpPr>
              <p:nvPr/>
            </p:nvSpPr>
            <p:spPr bwMode="auto">
              <a:xfrm>
                <a:off x="1995" y="741"/>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90" name="Oval 626">
                <a:extLst>
                  <a:ext uri="{FF2B5EF4-FFF2-40B4-BE49-F238E27FC236}">
                    <a16:creationId xmlns:a16="http://schemas.microsoft.com/office/drawing/2014/main" id="{AB522FF3-A139-43F1-A354-8A127B83BCE8}"/>
                  </a:ext>
                </a:extLst>
              </p:cNvPr>
              <p:cNvSpPr>
                <a:spLocks noChangeArrowheads="1"/>
              </p:cNvSpPr>
              <p:nvPr/>
            </p:nvSpPr>
            <p:spPr bwMode="auto">
              <a:xfrm>
                <a:off x="1707" y="1029"/>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91" name="Oval 627">
                <a:extLst>
                  <a:ext uri="{FF2B5EF4-FFF2-40B4-BE49-F238E27FC236}">
                    <a16:creationId xmlns:a16="http://schemas.microsoft.com/office/drawing/2014/main" id="{763BD351-AE07-4786-803E-2635054080E8}"/>
                  </a:ext>
                </a:extLst>
              </p:cNvPr>
              <p:cNvSpPr>
                <a:spLocks noChangeArrowheads="1"/>
              </p:cNvSpPr>
              <p:nvPr/>
            </p:nvSpPr>
            <p:spPr bwMode="auto">
              <a:xfrm>
                <a:off x="1841" y="986"/>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92" name="Oval 628">
                <a:extLst>
                  <a:ext uri="{FF2B5EF4-FFF2-40B4-BE49-F238E27FC236}">
                    <a16:creationId xmlns:a16="http://schemas.microsoft.com/office/drawing/2014/main" id="{36E481E8-1273-49D6-83FF-7B04B837ED28}"/>
                  </a:ext>
                </a:extLst>
              </p:cNvPr>
              <p:cNvSpPr>
                <a:spLocks noChangeArrowheads="1"/>
              </p:cNvSpPr>
              <p:nvPr/>
            </p:nvSpPr>
            <p:spPr bwMode="auto">
              <a:xfrm>
                <a:off x="1779" y="871"/>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93" name="Oval 629">
                <a:extLst>
                  <a:ext uri="{FF2B5EF4-FFF2-40B4-BE49-F238E27FC236}">
                    <a16:creationId xmlns:a16="http://schemas.microsoft.com/office/drawing/2014/main" id="{769AB8FC-9F4D-46A8-9058-4D83E62FED19}"/>
                  </a:ext>
                </a:extLst>
              </p:cNvPr>
              <p:cNvSpPr>
                <a:spLocks noChangeArrowheads="1"/>
              </p:cNvSpPr>
              <p:nvPr/>
            </p:nvSpPr>
            <p:spPr bwMode="auto">
              <a:xfrm>
                <a:off x="1683" y="89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94" name="Oval 630">
                <a:extLst>
                  <a:ext uri="{FF2B5EF4-FFF2-40B4-BE49-F238E27FC236}">
                    <a16:creationId xmlns:a16="http://schemas.microsoft.com/office/drawing/2014/main" id="{A05A4318-4695-4891-9B31-62FBD2213739}"/>
                  </a:ext>
                </a:extLst>
              </p:cNvPr>
              <p:cNvSpPr>
                <a:spLocks noChangeArrowheads="1"/>
              </p:cNvSpPr>
              <p:nvPr/>
            </p:nvSpPr>
            <p:spPr bwMode="auto">
              <a:xfrm>
                <a:off x="2096" y="1288"/>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95" name="Oval 631">
                <a:extLst>
                  <a:ext uri="{FF2B5EF4-FFF2-40B4-BE49-F238E27FC236}">
                    <a16:creationId xmlns:a16="http://schemas.microsoft.com/office/drawing/2014/main" id="{22AC7D48-26FB-43EF-AE3E-15E57058486D}"/>
                  </a:ext>
                </a:extLst>
              </p:cNvPr>
              <p:cNvSpPr>
                <a:spLocks noChangeArrowheads="1"/>
              </p:cNvSpPr>
              <p:nvPr/>
            </p:nvSpPr>
            <p:spPr bwMode="auto">
              <a:xfrm>
                <a:off x="1390" y="794"/>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96" name="Oval 632">
                <a:extLst>
                  <a:ext uri="{FF2B5EF4-FFF2-40B4-BE49-F238E27FC236}">
                    <a16:creationId xmlns:a16="http://schemas.microsoft.com/office/drawing/2014/main" id="{E4FD458E-6DB0-4DC9-B58C-CD4F4ED241C0}"/>
                  </a:ext>
                </a:extLst>
              </p:cNvPr>
              <p:cNvSpPr>
                <a:spLocks noChangeArrowheads="1"/>
              </p:cNvSpPr>
              <p:nvPr/>
            </p:nvSpPr>
            <p:spPr bwMode="auto">
              <a:xfrm>
                <a:off x="1510" y="458"/>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97" name="Oval 633">
                <a:extLst>
                  <a:ext uri="{FF2B5EF4-FFF2-40B4-BE49-F238E27FC236}">
                    <a16:creationId xmlns:a16="http://schemas.microsoft.com/office/drawing/2014/main" id="{7167C381-6489-4440-A234-DE10653CEC34}"/>
                  </a:ext>
                </a:extLst>
              </p:cNvPr>
              <p:cNvSpPr>
                <a:spLocks noChangeArrowheads="1"/>
              </p:cNvSpPr>
              <p:nvPr/>
            </p:nvSpPr>
            <p:spPr bwMode="auto">
              <a:xfrm>
                <a:off x="1323" y="574"/>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98" name="Oval 634">
                <a:extLst>
                  <a:ext uri="{FF2B5EF4-FFF2-40B4-BE49-F238E27FC236}">
                    <a16:creationId xmlns:a16="http://schemas.microsoft.com/office/drawing/2014/main" id="{8C392FD2-C1E3-4285-80D9-69131A73D58D}"/>
                  </a:ext>
                </a:extLst>
              </p:cNvPr>
              <p:cNvSpPr>
                <a:spLocks noChangeArrowheads="1"/>
              </p:cNvSpPr>
              <p:nvPr/>
            </p:nvSpPr>
            <p:spPr bwMode="auto">
              <a:xfrm>
                <a:off x="1443" y="1029"/>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99" name="Oval 635">
                <a:extLst>
                  <a:ext uri="{FF2B5EF4-FFF2-40B4-BE49-F238E27FC236}">
                    <a16:creationId xmlns:a16="http://schemas.microsoft.com/office/drawing/2014/main" id="{2BD5341A-B5C3-4D00-9261-9E90B9211C59}"/>
                  </a:ext>
                </a:extLst>
              </p:cNvPr>
              <p:cNvSpPr>
                <a:spLocks noChangeArrowheads="1"/>
              </p:cNvSpPr>
              <p:nvPr/>
            </p:nvSpPr>
            <p:spPr bwMode="auto">
              <a:xfrm>
                <a:off x="1952" y="1024"/>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00" name="Oval 636">
                <a:extLst>
                  <a:ext uri="{FF2B5EF4-FFF2-40B4-BE49-F238E27FC236}">
                    <a16:creationId xmlns:a16="http://schemas.microsoft.com/office/drawing/2014/main" id="{33A7D8BC-B563-4586-B88C-E151E5D873CD}"/>
                  </a:ext>
                </a:extLst>
              </p:cNvPr>
              <p:cNvSpPr>
                <a:spLocks noChangeArrowheads="1"/>
              </p:cNvSpPr>
              <p:nvPr/>
            </p:nvSpPr>
            <p:spPr bwMode="auto">
              <a:xfrm>
                <a:off x="2163" y="996"/>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01" name="Oval 637">
                <a:extLst>
                  <a:ext uri="{FF2B5EF4-FFF2-40B4-BE49-F238E27FC236}">
                    <a16:creationId xmlns:a16="http://schemas.microsoft.com/office/drawing/2014/main" id="{8A176918-4F4E-48A8-9006-0C586A207258}"/>
                  </a:ext>
                </a:extLst>
              </p:cNvPr>
              <p:cNvSpPr>
                <a:spLocks noChangeArrowheads="1"/>
              </p:cNvSpPr>
              <p:nvPr/>
            </p:nvSpPr>
            <p:spPr bwMode="auto">
              <a:xfrm>
                <a:off x="1640" y="871"/>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02" name="Oval 638">
                <a:extLst>
                  <a:ext uri="{FF2B5EF4-FFF2-40B4-BE49-F238E27FC236}">
                    <a16:creationId xmlns:a16="http://schemas.microsoft.com/office/drawing/2014/main" id="{3BFF3B87-4D3E-41E8-9FD2-8F71533EF9EA}"/>
                  </a:ext>
                </a:extLst>
              </p:cNvPr>
              <p:cNvSpPr>
                <a:spLocks noChangeArrowheads="1"/>
              </p:cNvSpPr>
              <p:nvPr/>
            </p:nvSpPr>
            <p:spPr bwMode="auto">
              <a:xfrm>
                <a:off x="1448" y="794"/>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03" name="Oval 639">
                <a:extLst>
                  <a:ext uri="{FF2B5EF4-FFF2-40B4-BE49-F238E27FC236}">
                    <a16:creationId xmlns:a16="http://schemas.microsoft.com/office/drawing/2014/main" id="{D0912A3A-2197-4A49-8578-00440876ED22}"/>
                  </a:ext>
                </a:extLst>
              </p:cNvPr>
              <p:cNvSpPr>
                <a:spLocks noChangeArrowheads="1"/>
              </p:cNvSpPr>
              <p:nvPr/>
            </p:nvSpPr>
            <p:spPr bwMode="auto">
              <a:xfrm>
                <a:off x="1376" y="1111"/>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04" name="Oval 640">
                <a:extLst>
                  <a:ext uri="{FF2B5EF4-FFF2-40B4-BE49-F238E27FC236}">
                    <a16:creationId xmlns:a16="http://schemas.microsoft.com/office/drawing/2014/main" id="{018CED5B-3544-497E-BE4E-CF0A7DE60AD9}"/>
                  </a:ext>
                </a:extLst>
              </p:cNvPr>
              <p:cNvSpPr>
                <a:spLocks noChangeArrowheads="1"/>
              </p:cNvSpPr>
              <p:nvPr/>
            </p:nvSpPr>
            <p:spPr bwMode="auto">
              <a:xfrm>
                <a:off x="1568" y="727"/>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05" name="Oval 641">
                <a:extLst>
                  <a:ext uri="{FF2B5EF4-FFF2-40B4-BE49-F238E27FC236}">
                    <a16:creationId xmlns:a16="http://schemas.microsoft.com/office/drawing/2014/main" id="{0D63A336-A97E-4ED7-AA50-1B70423BC5C7}"/>
                  </a:ext>
                </a:extLst>
              </p:cNvPr>
              <p:cNvSpPr>
                <a:spLocks noChangeArrowheads="1"/>
              </p:cNvSpPr>
              <p:nvPr/>
            </p:nvSpPr>
            <p:spPr bwMode="auto">
              <a:xfrm>
                <a:off x="1011" y="593"/>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06" name="Oval 642">
                <a:extLst>
                  <a:ext uri="{FF2B5EF4-FFF2-40B4-BE49-F238E27FC236}">
                    <a16:creationId xmlns:a16="http://schemas.microsoft.com/office/drawing/2014/main" id="{BFB0CC0A-2E2D-44F3-9B54-67CF094F4AB3}"/>
                  </a:ext>
                </a:extLst>
              </p:cNvPr>
              <p:cNvSpPr>
                <a:spLocks noChangeArrowheads="1"/>
              </p:cNvSpPr>
              <p:nvPr/>
            </p:nvSpPr>
            <p:spPr bwMode="auto">
              <a:xfrm>
                <a:off x="1659" y="866"/>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07" name="Oval 643">
                <a:extLst>
                  <a:ext uri="{FF2B5EF4-FFF2-40B4-BE49-F238E27FC236}">
                    <a16:creationId xmlns:a16="http://schemas.microsoft.com/office/drawing/2014/main" id="{84DFC225-1B91-4A5C-A429-5B0C891AC31B}"/>
                  </a:ext>
                </a:extLst>
              </p:cNvPr>
              <p:cNvSpPr>
                <a:spLocks noChangeArrowheads="1"/>
              </p:cNvSpPr>
              <p:nvPr/>
            </p:nvSpPr>
            <p:spPr bwMode="auto">
              <a:xfrm>
                <a:off x="1592" y="785"/>
                <a:ext cx="4"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08" name="Oval 644">
                <a:extLst>
                  <a:ext uri="{FF2B5EF4-FFF2-40B4-BE49-F238E27FC236}">
                    <a16:creationId xmlns:a16="http://schemas.microsoft.com/office/drawing/2014/main" id="{5E62200C-8A8C-42AE-8C1D-E4FF214A9B6E}"/>
                  </a:ext>
                </a:extLst>
              </p:cNvPr>
              <p:cNvSpPr>
                <a:spLocks noChangeArrowheads="1"/>
              </p:cNvSpPr>
              <p:nvPr/>
            </p:nvSpPr>
            <p:spPr bwMode="auto">
              <a:xfrm>
                <a:off x="1256" y="890"/>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09" name="Oval 645">
                <a:extLst>
                  <a:ext uri="{FF2B5EF4-FFF2-40B4-BE49-F238E27FC236}">
                    <a16:creationId xmlns:a16="http://schemas.microsoft.com/office/drawing/2014/main" id="{B1769DFB-93D5-4CB1-AC50-C05B41E9DE25}"/>
                  </a:ext>
                </a:extLst>
              </p:cNvPr>
              <p:cNvSpPr>
                <a:spLocks noChangeArrowheads="1"/>
              </p:cNvSpPr>
              <p:nvPr/>
            </p:nvSpPr>
            <p:spPr bwMode="auto">
              <a:xfrm>
                <a:off x="1462" y="89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10" name="Oval 646">
                <a:extLst>
                  <a:ext uri="{FF2B5EF4-FFF2-40B4-BE49-F238E27FC236}">
                    <a16:creationId xmlns:a16="http://schemas.microsoft.com/office/drawing/2014/main" id="{00BBCAD3-3827-437D-B993-4B2510CC1DE5}"/>
                  </a:ext>
                </a:extLst>
              </p:cNvPr>
              <p:cNvSpPr>
                <a:spLocks noChangeArrowheads="1"/>
              </p:cNvSpPr>
              <p:nvPr/>
            </p:nvSpPr>
            <p:spPr bwMode="auto">
              <a:xfrm>
                <a:off x="1697" y="1000"/>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11" name="Oval 647">
                <a:extLst>
                  <a:ext uri="{FF2B5EF4-FFF2-40B4-BE49-F238E27FC236}">
                    <a16:creationId xmlns:a16="http://schemas.microsoft.com/office/drawing/2014/main" id="{D827B438-DD8B-439E-8CF9-C09F2F519A4F}"/>
                  </a:ext>
                </a:extLst>
              </p:cNvPr>
              <p:cNvSpPr>
                <a:spLocks noChangeArrowheads="1"/>
              </p:cNvSpPr>
              <p:nvPr/>
            </p:nvSpPr>
            <p:spPr bwMode="auto">
              <a:xfrm>
                <a:off x="1563" y="823"/>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12" name="Oval 648">
                <a:extLst>
                  <a:ext uri="{FF2B5EF4-FFF2-40B4-BE49-F238E27FC236}">
                    <a16:creationId xmlns:a16="http://schemas.microsoft.com/office/drawing/2014/main" id="{92E64AC9-56C7-432F-8701-FCEB617DEF13}"/>
                  </a:ext>
                </a:extLst>
              </p:cNvPr>
              <p:cNvSpPr>
                <a:spLocks noChangeArrowheads="1"/>
              </p:cNvSpPr>
              <p:nvPr/>
            </p:nvSpPr>
            <p:spPr bwMode="auto">
              <a:xfrm>
                <a:off x="1726" y="981"/>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13" name="Oval 649">
                <a:extLst>
                  <a:ext uri="{FF2B5EF4-FFF2-40B4-BE49-F238E27FC236}">
                    <a16:creationId xmlns:a16="http://schemas.microsoft.com/office/drawing/2014/main" id="{0B64A708-1A7A-4E55-B68C-8A25FD99539C}"/>
                  </a:ext>
                </a:extLst>
              </p:cNvPr>
              <p:cNvSpPr>
                <a:spLocks noChangeArrowheads="1"/>
              </p:cNvSpPr>
              <p:nvPr/>
            </p:nvSpPr>
            <p:spPr bwMode="auto">
              <a:xfrm>
                <a:off x="1726" y="842"/>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14" name="Oval 650">
                <a:extLst>
                  <a:ext uri="{FF2B5EF4-FFF2-40B4-BE49-F238E27FC236}">
                    <a16:creationId xmlns:a16="http://schemas.microsoft.com/office/drawing/2014/main" id="{52C0AB70-5E21-4EA7-8A1C-E6C6108AE076}"/>
                  </a:ext>
                </a:extLst>
              </p:cNvPr>
              <p:cNvSpPr>
                <a:spLocks noChangeArrowheads="1"/>
              </p:cNvSpPr>
              <p:nvPr/>
            </p:nvSpPr>
            <p:spPr bwMode="auto">
              <a:xfrm>
                <a:off x="1904" y="929"/>
                <a:ext cx="4"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15" name="Oval 651">
                <a:extLst>
                  <a:ext uri="{FF2B5EF4-FFF2-40B4-BE49-F238E27FC236}">
                    <a16:creationId xmlns:a16="http://schemas.microsoft.com/office/drawing/2014/main" id="{E0BCA853-2E0A-41B2-9318-5CC94C97B833}"/>
                  </a:ext>
                </a:extLst>
              </p:cNvPr>
              <p:cNvSpPr>
                <a:spLocks noChangeArrowheads="1"/>
              </p:cNvSpPr>
              <p:nvPr/>
            </p:nvSpPr>
            <p:spPr bwMode="auto">
              <a:xfrm>
                <a:off x="1664" y="818"/>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16" name="Oval 652">
                <a:extLst>
                  <a:ext uri="{FF2B5EF4-FFF2-40B4-BE49-F238E27FC236}">
                    <a16:creationId xmlns:a16="http://schemas.microsoft.com/office/drawing/2014/main" id="{7D45A263-9931-457E-B9C4-43CDC2FD48E4}"/>
                  </a:ext>
                </a:extLst>
              </p:cNvPr>
              <p:cNvSpPr>
                <a:spLocks noChangeArrowheads="1"/>
              </p:cNvSpPr>
              <p:nvPr/>
            </p:nvSpPr>
            <p:spPr bwMode="auto">
              <a:xfrm>
                <a:off x="1774" y="607"/>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17" name="Oval 653">
                <a:extLst>
                  <a:ext uri="{FF2B5EF4-FFF2-40B4-BE49-F238E27FC236}">
                    <a16:creationId xmlns:a16="http://schemas.microsoft.com/office/drawing/2014/main" id="{A22FCCEA-DA10-4171-A35B-07ACF79EE125}"/>
                  </a:ext>
                </a:extLst>
              </p:cNvPr>
              <p:cNvSpPr>
                <a:spLocks noChangeArrowheads="1"/>
              </p:cNvSpPr>
              <p:nvPr/>
            </p:nvSpPr>
            <p:spPr bwMode="auto">
              <a:xfrm>
                <a:off x="1596" y="1063"/>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18" name="Oval 654">
                <a:extLst>
                  <a:ext uri="{FF2B5EF4-FFF2-40B4-BE49-F238E27FC236}">
                    <a16:creationId xmlns:a16="http://schemas.microsoft.com/office/drawing/2014/main" id="{9BB4FC05-1897-4782-A283-1CB9F8CCAB12}"/>
                  </a:ext>
                </a:extLst>
              </p:cNvPr>
              <p:cNvSpPr>
                <a:spLocks noChangeArrowheads="1"/>
              </p:cNvSpPr>
              <p:nvPr/>
            </p:nvSpPr>
            <p:spPr bwMode="auto">
              <a:xfrm>
                <a:off x="1510" y="924"/>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19" name="Oval 655">
                <a:extLst>
                  <a:ext uri="{FF2B5EF4-FFF2-40B4-BE49-F238E27FC236}">
                    <a16:creationId xmlns:a16="http://schemas.microsoft.com/office/drawing/2014/main" id="{8583518C-C1F5-4A97-A1B7-08B86A21F080}"/>
                  </a:ext>
                </a:extLst>
              </p:cNvPr>
              <p:cNvSpPr>
                <a:spLocks noChangeArrowheads="1"/>
              </p:cNvSpPr>
              <p:nvPr/>
            </p:nvSpPr>
            <p:spPr bwMode="auto">
              <a:xfrm>
                <a:off x="1462" y="54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20" name="Oval 656">
                <a:extLst>
                  <a:ext uri="{FF2B5EF4-FFF2-40B4-BE49-F238E27FC236}">
                    <a16:creationId xmlns:a16="http://schemas.microsoft.com/office/drawing/2014/main" id="{DC356FBB-1F4D-457E-8D16-B39D7E39C62E}"/>
                  </a:ext>
                </a:extLst>
              </p:cNvPr>
              <p:cNvSpPr>
                <a:spLocks noChangeArrowheads="1"/>
              </p:cNvSpPr>
              <p:nvPr/>
            </p:nvSpPr>
            <p:spPr bwMode="auto">
              <a:xfrm>
                <a:off x="1760" y="626"/>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21" name="Oval 657">
                <a:extLst>
                  <a:ext uri="{FF2B5EF4-FFF2-40B4-BE49-F238E27FC236}">
                    <a16:creationId xmlns:a16="http://schemas.microsoft.com/office/drawing/2014/main" id="{DE5213AA-285B-49C4-99D1-7D4473810E40}"/>
                  </a:ext>
                </a:extLst>
              </p:cNvPr>
              <p:cNvSpPr>
                <a:spLocks noChangeArrowheads="1"/>
              </p:cNvSpPr>
              <p:nvPr/>
            </p:nvSpPr>
            <p:spPr bwMode="auto">
              <a:xfrm>
                <a:off x="1822" y="1087"/>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22" name="Oval 658">
                <a:extLst>
                  <a:ext uri="{FF2B5EF4-FFF2-40B4-BE49-F238E27FC236}">
                    <a16:creationId xmlns:a16="http://schemas.microsoft.com/office/drawing/2014/main" id="{D0913567-ACB2-4CA0-AA31-32075A59E27D}"/>
                  </a:ext>
                </a:extLst>
              </p:cNvPr>
              <p:cNvSpPr>
                <a:spLocks noChangeArrowheads="1"/>
              </p:cNvSpPr>
              <p:nvPr/>
            </p:nvSpPr>
            <p:spPr bwMode="auto">
              <a:xfrm>
                <a:off x="1884" y="698"/>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23" name="Oval 659">
                <a:extLst>
                  <a:ext uri="{FF2B5EF4-FFF2-40B4-BE49-F238E27FC236}">
                    <a16:creationId xmlns:a16="http://schemas.microsoft.com/office/drawing/2014/main" id="{327EBF25-DD0C-45EB-83EE-ADB296944CE2}"/>
                  </a:ext>
                </a:extLst>
              </p:cNvPr>
              <p:cNvSpPr>
                <a:spLocks noChangeArrowheads="1"/>
              </p:cNvSpPr>
              <p:nvPr/>
            </p:nvSpPr>
            <p:spPr bwMode="auto">
              <a:xfrm>
                <a:off x="1188" y="660"/>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24" name="Oval 660">
                <a:extLst>
                  <a:ext uri="{FF2B5EF4-FFF2-40B4-BE49-F238E27FC236}">
                    <a16:creationId xmlns:a16="http://schemas.microsoft.com/office/drawing/2014/main" id="{ABFB13CC-18DF-4655-B857-A4B1758F88B2}"/>
                  </a:ext>
                </a:extLst>
              </p:cNvPr>
              <p:cNvSpPr>
                <a:spLocks noChangeArrowheads="1"/>
              </p:cNvSpPr>
              <p:nvPr/>
            </p:nvSpPr>
            <p:spPr bwMode="auto">
              <a:xfrm>
                <a:off x="1491" y="660"/>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25" name="Oval 661">
                <a:extLst>
                  <a:ext uri="{FF2B5EF4-FFF2-40B4-BE49-F238E27FC236}">
                    <a16:creationId xmlns:a16="http://schemas.microsoft.com/office/drawing/2014/main" id="{A08D18C0-65E6-411B-9506-DFA235CCF873}"/>
                  </a:ext>
                </a:extLst>
              </p:cNvPr>
              <p:cNvSpPr>
                <a:spLocks noChangeArrowheads="1"/>
              </p:cNvSpPr>
              <p:nvPr/>
            </p:nvSpPr>
            <p:spPr bwMode="auto">
              <a:xfrm>
                <a:off x="1620" y="1044"/>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26" name="Oval 662">
                <a:extLst>
                  <a:ext uri="{FF2B5EF4-FFF2-40B4-BE49-F238E27FC236}">
                    <a16:creationId xmlns:a16="http://schemas.microsoft.com/office/drawing/2014/main" id="{2B2B6FFB-064A-4D59-9447-B2D3B2E57541}"/>
                  </a:ext>
                </a:extLst>
              </p:cNvPr>
              <p:cNvSpPr>
                <a:spLocks noChangeArrowheads="1"/>
              </p:cNvSpPr>
              <p:nvPr/>
            </p:nvSpPr>
            <p:spPr bwMode="auto">
              <a:xfrm>
                <a:off x="1337" y="876"/>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27" name="Oval 663">
                <a:extLst>
                  <a:ext uri="{FF2B5EF4-FFF2-40B4-BE49-F238E27FC236}">
                    <a16:creationId xmlns:a16="http://schemas.microsoft.com/office/drawing/2014/main" id="{3A511B70-7104-4A54-AF49-882B6D021873}"/>
                  </a:ext>
                </a:extLst>
              </p:cNvPr>
              <p:cNvSpPr>
                <a:spLocks noChangeArrowheads="1"/>
              </p:cNvSpPr>
              <p:nvPr/>
            </p:nvSpPr>
            <p:spPr bwMode="auto">
              <a:xfrm>
                <a:off x="1111" y="1000"/>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28" name="Oval 664">
                <a:extLst>
                  <a:ext uri="{FF2B5EF4-FFF2-40B4-BE49-F238E27FC236}">
                    <a16:creationId xmlns:a16="http://schemas.microsoft.com/office/drawing/2014/main" id="{08EC7F92-FCF2-4DE0-88A2-BA15A702160A}"/>
                  </a:ext>
                </a:extLst>
              </p:cNvPr>
              <p:cNvSpPr>
                <a:spLocks noChangeArrowheads="1"/>
              </p:cNvSpPr>
              <p:nvPr/>
            </p:nvSpPr>
            <p:spPr bwMode="auto">
              <a:xfrm>
                <a:off x="1678" y="780"/>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29" name="Oval 665">
                <a:extLst>
                  <a:ext uri="{FF2B5EF4-FFF2-40B4-BE49-F238E27FC236}">
                    <a16:creationId xmlns:a16="http://schemas.microsoft.com/office/drawing/2014/main" id="{02487FEA-6BAF-420A-9F0F-47873D3A5589}"/>
                  </a:ext>
                </a:extLst>
              </p:cNvPr>
              <p:cNvSpPr>
                <a:spLocks noChangeArrowheads="1"/>
              </p:cNvSpPr>
              <p:nvPr/>
            </p:nvSpPr>
            <p:spPr bwMode="auto">
              <a:xfrm>
                <a:off x="1390" y="602"/>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30" name="Oval 666">
                <a:extLst>
                  <a:ext uri="{FF2B5EF4-FFF2-40B4-BE49-F238E27FC236}">
                    <a16:creationId xmlns:a16="http://schemas.microsoft.com/office/drawing/2014/main" id="{DD0DCA9B-2E0A-4DF5-899F-0561FC1FE8CF}"/>
                  </a:ext>
                </a:extLst>
              </p:cNvPr>
              <p:cNvSpPr>
                <a:spLocks noChangeArrowheads="1"/>
              </p:cNvSpPr>
              <p:nvPr/>
            </p:nvSpPr>
            <p:spPr bwMode="auto">
              <a:xfrm>
                <a:off x="1971" y="876"/>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31" name="Oval 667">
                <a:extLst>
                  <a:ext uri="{FF2B5EF4-FFF2-40B4-BE49-F238E27FC236}">
                    <a16:creationId xmlns:a16="http://schemas.microsoft.com/office/drawing/2014/main" id="{0D4B570B-F594-4806-8BE4-1B5960050200}"/>
                  </a:ext>
                </a:extLst>
              </p:cNvPr>
              <p:cNvSpPr>
                <a:spLocks noChangeArrowheads="1"/>
              </p:cNvSpPr>
              <p:nvPr/>
            </p:nvSpPr>
            <p:spPr bwMode="auto">
              <a:xfrm>
                <a:off x="1616" y="674"/>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32" name="Oval 668">
                <a:extLst>
                  <a:ext uri="{FF2B5EF4-FFF2-40B4-BE49-F238E27FC236}">
                    <a16:creationId xmlns:a16="http://schemas.microsoft.com/office/drawing/2014/main" id="{614E5EB1-436A-43EF-AD94-B3023FECEAEA}"/>
                  </a:ext>
                </a:extLst>
              </p:cNvPr>
              <p:cNvSpPr>
                <a:spLocks noChangeArrowheads="1"/>
              </p:cNvSpPr>
              <p:nvPr/>
            </p:nvSpPr>
            <p:spPr bwMode="auto">
              <a:xfrm>
                <a:off x="1860" y="112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33" name="Oval 669">
                <a:extLst>
                  <a:ext uri="{FF2B5EF4-FFF2-40B4-BE49-F238E27FC236}">
                    <a16:creationId xmlns:a16="http://schemas.microsoft.com/office/drawing/2014/main" id="{9F78A27E-B8A0-434C-8C31-C987F6C3E0FE}"/>
                  </a:ext>
                </a:extLst>
              </p:cNvPr>
              <p:cNvSpPr>
                <a:spLocks noChangeArrowheads="1"/>
              </p:cNvSpPr>
              <p:nvPr/>
            </p:nvSpPr>
            <p:spPr bwMode="auto">
              <a:xfrm>
                <a:off x="2283" y="933"/>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34" name="Oval 670">
                <a:extLst>
                  <a:ext uri="{FF2B5EF4-FFF2-40B4-BE49-F238E27FC236}">
                    <a16:creationId xmlns:a16="http://schemas.microsoft.com/office/drawing/2014/main" id="{7F220993-5250-4310-82ED-D2B55E1C77A9}"/>
                  </a:ext>
                </a:extLst>
              </p:cNvPr>
              <p:cNvSpPr>
                <a:spLocks noChangeArrowheads="1"/>
              </p:cNvSpPr>
              <p:nvPr/>
            </p:nvSpPr>
            <p:spPr bwMode="auto">
              <a:xfrm>
                <a:off x="1990" y="957"/>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35" name="Oval 671">
                <a:extLst>
                  <a:ext uri="{FF2B5EF4-FFF2-40B4-BE49-F238E27FC236}">
                    <a16:creationId xmlns:a16="http://schemas.microsoft.com/office/drawing/2014/main" id="{EC7ED3D2-AB5F-4DA9-BE57-ACF47D8BD695}"/>
                  </a:ext>
                </a:extLst>
              </p:cNvPr>
              <p:cNvSpPr>
                <a:spLocks noChangeArrowheads="1"/>
              </p:cNvSpPr>
              <p:nvPr/>
            </p:nvSpPr>
            <p:spPr bwMode="auto">
              <a:xfrm>
                <a:off x="1520" y="607"/>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36" name="Oval 672">
                <a:extLst>
                  <a:ext uri="{FF2B5EF4-FFF2-40B4-BE49-F238E27FC236}">
                    <a16:creationId xmlns:a16="http://schemas.microsoft.com/office/drawing/2014/main" id="{316F9E50-44FF-4449-BB1F-B829520F3046}"/>
                  </a:ext>
                </a:extLst>
              </p:cNvPr>
              <p:cNvSpPr>
                <a:spLocks noChangeArrowheads="1"/>
              </p:cNvSpPr>
              <p:nvPr/>
            </p:nvSpPr>
            <p:spPr bwMode="auto">
              <a:xfrm>
                <a:off x="1760" y="938"/>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37" name="Oval 673">
                <a:extLst>
                  <a:ext uri="{FF2B5EF4-FFF2-40B4-BE49-F238E27FC236}">
                    <a16:creationId xmlns:a16="http://schemas.microsoft.com/office/drawing/2014/main" id="{4D406405-52FF-405A-96F1-383F094EB0FE}"/>
                  </a:ext>
                </a:extLst>
              </p:cNvPr>
              <p:cNvSpPr>
                <a:spLocks noChangeArrowheads="1"/>
              </p:cNvSpPr>
              <p:nvPr/>
            </p:nvSpPr>
            <p:spPr bwMode="auto">
              <a:xfrm>
                <a:off x="1928" y="972"/>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38" name="Oval 674">
                <a:extLst>
                  <a:ext uri="{FF2B5EF4-FFF2-40B4-BE49-F238E27FC236}">
                    <a16:creationId xmlns:a16="http://schemas.microsoft.com/office/drawing/2014/main" id="{FD6A7A7C-DFAC-42C1-9E8A-2EB8EFE7BFB5}"/>
                  </a:ext>
                </a:extLst>
              </p:cNvPr>
              <p:cNvSpPr>
                <a:spLocks noChangeArrowheads="1"/>
              </p:cNvSpPr>
              <p:nvPr/>
            </p:nvSpPr>
            <p:spPr bwMode="auto">
              <a:xfrm>
                <a:off x="1923" y="1116"/>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39" name="Oval 675">
                <a:extLst>
                  <a:ext uri="{FF2B5EF4-FFF2-40B4-BE49-F238E27FC236}">
                    <a16:creationId xmlns:a16="http://schemas.microsoft.com/office/drawing/2014/main" id="{D0EA3373-9B88-4725-86DE-3ACCB493A9BE}"/>
                  </a:ext>
                </a:extLst>
              </p:cNvPr>
              <p:cNvSpPr>
                <a:spLocks noChangeArrowheads="1"/>
              </p:cNvSpPr>
              <p:nvPr/>
            </p:nvSpPr>
            <p:spPr bwMode="auto">
              <a:xfrm>
                <a:off x="1500" y="1039"/>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40" name="Oval 676">
                <a:extLst>
                  <a:ext uri="{FF2B5EF4-FFF2-40B4-BE49-F238E27FC236}">
                    <a16:creationId xmlns:a16="http://schemas.microsoft.com/office/drawing/2014/main" id="{D1D1D7A5-825B-49A2-9C74-D1AB9F4EABAD}"/>
                  </a:ext>
                </a:extLst>
              </p:cNvPr>
              <p:cNvSpPr>
                <a:spLocks noChangeArrowheads="1"/>
              </p:cNvSpPr>
              <p:nvPr/>
            </p:nvSpPr>
            <p:spPr bwMode="auto">
              <a:xfrm>
                <a:off x="1198" y="847"/>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41" name="Oval 677">
                <a:extLst>
                  <a:ext uri="{FF2B5EF4-FFF2-40B4-BE49-F238E27FC236}">
                    <a16:creationId xmlns:a16="http://schemas.microsoft.com/office/drawing/2014/main" id="{A382C94C-A30C-40F9-AB82-1D9650946BFD}"/>
                  </a:ext>
                </a:extLst>
              </p:cNvPr>
              <p:cNvSpPr>
                <a:spLocks noChangeArrowheads="1"/>
              </p:cNvSpPr>
              <p:nvPr/>
            </p:nvSpPr>
            <p:spPr bwMode="auto">
              <a:xfrm>
                <a:off x="1102" y="76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42" name="Oval 678">
                <a:extLst>
                  <a:ext uri="{FF2B5EF4-FFF2-40B4-BE49-F238E27FC236}">
                    <a16:creationId xmlns:a16="http://schemas.microsoft.com/office/drawing/2014/main" id="{1419ABD8-CA3C-4EC6-90AD-B61704A35C51}"/>
                  </a:ext>
                </a:extLst>
              </p:cNvPr>
              <p:cNvSpPr>
                <a:spLocks noChangeArrowheads="1"/>
              </p:cNvSpPr>
              <p:nvPr/>
            </p:nvSpPr>
            <p:spPr bwMode="auto">
              <a:xfrm>
                <a:off x="1534" y="986"/>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43" name="Oval 679">
                <a:extLst>
                  <a:ext uri="{FF2B5EF4-FFF2-40B4-BE49-F238E27FC236}">
                    <a16:creationId xmlns:a16="http://schemas.microsoft.com/office/drawing/2014/main" id="{BCD1B706-82E8-4766-A44F-4EDF84877712}"/>
                  </a:ext>
                </a:extLst>
              </p:cNvPr>
              <p:cNvSpPr>
                <a:spLocks noChangeArrowheads="1"/>
              </p:cNvSpPr>
              <p:nvPr/>
            </p:nvSpPr>
            <p:spPr bwMode="auto">
              <a:xfrm>
                <a:off x="1889" y="1216"/>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44" name="Oval 680">
                <a:extLst>
                  <a:ext uri="{FF2B5EF4-FFF2-40B4-BE49-F238E27FC236}">
                    <a16:creationId xmlns:a16="http://schemas.microsoft.com/office/drawing/2014/main" id="{0E8C1A92-D23B-4FBF-AE76-E8C375011BF2}"/>
                  </a:ext>
                </a:extLst>
              </p:cNvPr>
              <p:cNvSpPr>
                <a:spLocks noChangeArrowheads="1"/>
              </p:cNvSpPr>
              <p:nvPr/>
            </p:nvSpPr>
            <p:spPr bwMode="auto">
              <a:xfrm>
                <a:off x="1668" y="852"/>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45" name="Oval 681">
                <a:extLst>
                  <a:ext uri="{FF2B5EF4-FFF2-40B4-BE49-F238E27FC236}">
                    <a16:creationId xmlns:a16="http://schemas.microsoft.com/office/drawing/2014/main" id="{8590F813-FD69-4958-A027-6B21257057F2}"/>
                  </a:ext>
                </a:extLst>
              </p:cNvPr>
              <p:cNvSpPr>
                <a:spLocks noChangeArrowheads="1"/>
              </p:cNvSpPr>
              <p:nvPr/>
            </p:nvSpPr>
            <p:spPr bwMode="auto">
              <a:xfrm>
                <a:off x="1760" y="866"/>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46" name="Oval 682">
                <a:extLst>
                  <a:ext uri="{FF2B5EF4-FFF2-40B4-BE49-F238E27FC236}">
                    <a16:creationId xmlns:a16="http://schemas.microsoft.com/office/drawing/2014/main" id="{751CB63B-4DCE-4041-83D0-81A824031272}"/>
                  </a:ext>
                </a:extLst>
              </p:cNvPr>
              <p:cNvSpPr>
                <a:spLocks noChangeArrowheads="1"/>
              </p:cNvSpPr>
              <p:nvPr/>
            </p:nvSpPr>
            <p:spPr bwMode="auto">
              <a:xfrm>
                <a:off x="1832" y="986"/>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47" name="Oval 683">
                <a:extLst>
                  <a:ext uri="{FF2B5EF4-FFF2-40B4-BE49-F238E27FC236}">
                    <a16:creationId xmlns:a16="http://schemas.microsoft.com/office/drawing/2014/main" id="{B7F5583A-1406-41F6-A414-B5E1162448BD}"/>
                  </a:ext>
                </a:extLst>
              </p:cNvPr>
              <p:cNvSpPr>
                <a:spLocks noChangeArrowheads="1"/>
              </p:cNvSpPr>
              <p:nvPr/>
            </p:nvSpPr>
            <p:spPr bwMode="auto">
              <a:xfrm>
                <a:off x="1688" y="1106"/>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48" name="Oval 684">
                <a:extLst>
                  <a:ext uri="{FF2B5EF4-FFF2-40B4-BE49-F238E27FC236}">
                    <a16:creationId xmlns:a16="http://schemas.microsoft.com/office/drawing/2014/main" id="{CA11C837-45A0-4F13-97B3-414E9E426D66}"/>
                  </a:ext>
                </a:extLst>
              </p:cNvPr>
              <p:cNvSpPr>
                <a:spLocks noChangeArrowheads="1"/>
              </p:cNvSpPr>
              <p:nvPr/>
            </p:nvSpPr>
            <p:spPr bwMode="auto">
              <a:xfrm>
                <a:off x="1630" y="1087"/>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49" name="Oval 685">
                <a:extLst>
                  <a:ext uri="{FF2B5EF4-FFF2-40B4-BE49-F238E27FC236}">
                    <a16:creationId xmlns:a16="http://schemas.microsoft.com/office/drawing/2014/main" id="{211D9D28-E334-4F41-95B6-FB48BF7FC3FD}"/>
                  </a:ext>
                </a:extLst>
              </p:cNvPr>
              <p:cNvSpPr>
                <a:spLocks noChangeArrowheads="1"/>
              </p:cNvSpPr>
              <p:nvPr/>
            </p:nvSpPr>
            <p:spPr bwMode="auto">
              <a:xfrm>
                <a:off x="1188" y="89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50" name="Oval 686">
                <a:extLst>
                  <a:ext uri="{FF2B5EF4-FFF2-40B4-BE49-F238E27FC236}">
                    <a16:creationId xmlns:a16="http://schemas.microsoft.com/office/drawing/2014/main" id="{4414DD81-47AE-4869-A91A-86D5E5759A05}"/>
                  </a:ext>
                </a:extLst>
              </p:cNvPr>
              <p:cNvSpPr>
                <a:spLocks noChangeArrowheads="1"/>
              </p:cNvSpPr>
              <p:nvPr/>
            </p:nvSpPr>
            <p:spPr bwMode="auto">
              <a:xfrm>
                <a:off x="1044" y="593"/>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51" name="Oval 687">
                <a:extLst>
                  <a:ext uri="{FF2B5EF4-FFF2-40B4-BE49-F238E27FC236}">
                    <a16:creationId xmlns:a16="http://schemas.microsoft.com/office/drawing/2014/main" id="{0BF52399-5BE4-41A3-8E07-F437702D7836}"/>
                  </a:ext>
                </a:extLst>
              </p:cNvPr>
              <p:cNvSpPr>
                <a:spLocks noChangeArrowheads="1"/>
              </p:cNvSpPr>
              <p:nvPr/>
            </p:nvSpPr>
            <p:spPr bwMode="auto">
              <a:xfrm>
                <a:off x="919" y="741"/>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52" name="Oval 688">
                <a:extLst>
                  <a:ext uri="{FF2B5EF4-FFF2-40B4-BE49-F238E27FC236}">
                    <a16:creationId xmlns:a16="http://schemas.microsoft.com/office/drawing/2014/main" id="{9275AAB7-8556-474D-9FFB-7C566DBEF0C5}"/>
                  </a:ext>
                </a:extLst>
              </p:cNvPr>
              <p:cNvSpPr>
                <a:spLocks noChangeArrowheads="1"/>
              </p:cNvSpPr>
              <p:nvPr/>
            </p:nvSpPr>
            <p:spPr bwMode="auto">
              <a:xfrm>
                <a:off x="1659" y="1173"/>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53" name="Oval 689">
                <a:extLst>
                  <a:ext uri="{FF2B5EF4-FFF2-40B4-BE49-F238E27FC236}">
                    <a16:creationId xmlns:a16="http://schemas.microsoft.com/office/drawing/2014/main" id="{E67D99FF-334D-4FE5-8E2A-4998382ECC88}"/>
                  </a:ext>
                </a:extLst>
              </p:cNvPr>
              <p:cNvSpPr>
                <a:spLocks noChangeArrowheads="1"/>
              </p:cNvSpPr>
              <p:nvPr/>
            </p:nvSpPr>
            <p:spPr bwMode="auto">
              <a:xfrm>
                <a:off x="1366" y="578"/>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54" name="Oval 690">
                <a:extLst>
                  <a:ext uri="{FF2B5EF4-FFF2-40B4-BE49-F238E27FC236}">
                    <a16:creationId xmlns:a16="http://schemas.microsoft.com/office/drawing/2014/main" id="{F62B8BBF-A35C-4685-BBC2-4999DE5DD91A}"/>
                  </a:ext>
                </a:extLst>
              </p:cNvPr>
              <p:cNvSpPr>
                <a:spLocks noChangeArrowheads="1"/>
              </p:cNvSpPr>
              <p:nvPr/>
            </p:nvSpPr>
            <p:spPr bwMode="auto">
              <a:xfrm>
                <a:off x="1688" y="876"/>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55" name="Oval 691">
                <a:extLst>
                  <a:ext uri="{FF2B5EF4-FFF2-40B4-BE49-F238E27FC236}">
                    <a16:creationId xmlns:a16="http://schemas.microsoft.com/office/drawing/2014/main" id="{D6FA35A2-445A-4D1D-AFFE-31BB078B0D6A}"/>
                  </a:ext>
                </a:extLst>
              </p:cNvPr>
              <p:cNvSpPr>
                <a:spLocks noChangeArrowheads="1"/>
              </p:cNvSpPr>
              <p:nvPr/>
            </p:nvSpPr>
            <p:spPr bwMode="auto">
              <a:xfrm>
                <a:off x="1750" y="991"/>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56" name="Oval 692">
                <a:extLst>
                  <a:ext uri="{FF2B5EF4-FFF2-40B4-BE49-F238E27FC236}">
                    <a16:creationId xmlns:a16="http://schemas.microsoft.com/office/drawing/2014/main" id="{6EFAD267-62AA-4391-A6EB-30AC83B8C7A1}"/>
                  </a:ext>
                </a:extLst>
              </p:cNvPr>
              <p:cNvSpPr>
                <a:spLocks noChangeArrowheads="1"/>
              </p:cNvSpPr>
              <p:nvPr/>
            </p:nvSpPr>
            <p:spPr bwMode="auto">
              <a:xfrm>
                <a:off x="1769" y="957"/>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57" name="Oval 693">
                <a:extLst>
                  <a:ext uri="{FF2B5EF4-FFF2-40B4-BE49-F238E27FC236}">
                    <a16:creationId xmlns:a16="http://schemas.microsoft.com/office/drawing/2014/main" id="{DDFEEE01-635E-4D4F-85D7-2DA3A9CD0072}"/>
                  </a:ext>
                </a:extLst>
              </p:cNvPr>
              <p:cNvSpPr>
                <a:spLocks noChangeArrowheads="1"/>
              </p:cNvSpPr>
              <p:nvPr/>
            </p:nvSpPr>
            <p:spPr bwMode="auto">
              <a:xfrm>
                <a:off x="1116" y="578"/>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58" name="Oval 694">
                <a:extLst>
                  <a:ext uri="{FF2B5EF4-FFF2-40B4-BE49-F238E27FC236}">
                    <a16:creationId xmlns:a16="http://schemas.microsoft.com/office/drawing/2014/main" id="{3C5318B8-FF87-4B06-940C-661E5F060678}"/>
                  </a:ext>
                </a:extLst>
              </p:cNvPr>
              <p:cNvSpPr>
                <a:spLocks noChangeArrowheads="1"/>
              </p:cNvSpPr>
              <p:nvPr/>
            </p:nvSpPr>
            <p:spPr bwMode="auto">
              <a:xfrm>
                <a:off x="2273" y="1106"/>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59" name="Oval 695">
                <a:extLst>
                  <a:ext uri="{FF2B5EF4-FFF2-40B4-BE49-F238E27FC236}">
                    <a16:creationId xmlns:a16="http://schemas.microsoft.com/office/drawing/2014/main" id="{469CFD4A-ABAE-4013-9D6E-EFE6F73EC65A}"/>
                  </a:ext>
                </a:extLst>
              </p:cNvPr>
              <p:cNvSpPr>
                <a:spLocks noChangeArrowheads="1"/>
              </p:cNvSpPr>
              <p:nvPr/>
            </p:nvSpPr>
            <p:spPr bwMode="auto">
              <a:xfrm>
                <a:off x="1678" y="660"/>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60" name="Oval 696">
                <a:extLst>
                  <a:ext uri="{FF2B5EF4-FFF2-40B4-BE49-F238E27FC236}">
                    <a16:creationId xmlns:a16="http://schemas.microsoft.com/office/drawing/2014/main" id="{090688A0-6858-4EE2-9751-25C1CA3EC6EC}"/>
                  </a:ext>
                </a:extLst>
              </p:cNvPr>
              <p:cNvSpPr>
                <a:spLocks noChangeArrowheads="1"/>
              </p:cNvSpPr>
              <p:nvPr/>
            </p:nvSpPr>
            <p:spPr bwMode="auto">
              <a:xfrm>
                <a:off x="1174" y="401"/>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61" name="Oval 697">
                <a:extLst>
                  <a:ext uri="{FF2B5EF4-FFF2-40B4-BE49-F238E27FC236}">
                    <a16:creationId xmlns:a16="http://schemas.microsoft.com/office/drawing/2014/main" id="{70395839-FD2C-44CC-9B69-CE002C71D86A}"/>
                  </a:ext>
                </a:extLst>
              </p:cNvPr>
              <p:cNvSpPr>
                <a:spLocks noChangeArrowheads="1"/>
              </p:cNvSpPr>
              <p:nvPr/>
            </p:nvSpPr>
            <p:spPr bwMode="auto">
              <a:xfrm>
                <a:off x="1568" y="1015"/>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62" name="Oval 698">
                <a:extLst>
                  <a:ext uri="{FF2B5EF4-FFF2-40B4-BE49-F238E27FC236}">
                    <a16:creationId xmlns:a16="http://schemas.microsoft.com/office/drawing/2014/main" id="{10192AFE-D714-4AAE-867B-F010F0BADD1B}"/>
                  </a:ext>
                </a:extLst>
              </p:cNvPr>
              <p:cNvSpPr>
                <a:spLocks noChangeArrowheads="1"/>
              </p:cNvSpPr>
              <p:nvPr/>
            </p:nvSpPr>
            <p:spPr bwMode="auto">
              <a:xfrm>
                <a:off x="1812" y="938"/>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63" name="Oval 699">
                <a:extLst>
                  <a:ext uri="{FF2B5EF4-FFF2-40B4-BE49-F238E27FC236}">
                    <a16:creationId xmlns:a16="http://schemas.microsoft.com/office/drawing/2014/main" id="{8FD01089-085B-4891-A2DB-1F5EA56EA016}"/>
                  </a:ext>
                </a:extLst>
              </p:cNvPr>
              <p:cNvSpPr>
                <a:spLocks noChangeArrowheads="1"/>
              </p:cNvSpPr>
              <p:nvPr/>
            </p:nvSpPr>
            <p:spPr bwMode="auto">
              <a:xfrm>
                <a:off x="2393" y="1207"/>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64" name="Oval 700">
                <a:extLst>
                  <a:ext uri="{FF2B5EF4-FFF2-40B4-BE49-F238E27FC236}">
                    <a16:creationId xmlns:a16="http://schemas.microsoft.com/office/drawing/2014/main" id="{E118079B-5E8A-4B0B-9658-AF71ADD5EBCA}"/>
                  </a:ext>
                </a:extLst>
              </p:cNvPr>
              <p:cNvSpPr>
                <a:spLocks noChangeArrowheads="1"/>
              </p:cNvSpPr>
              <p:nvPr/>
            </p:nvSpPr>
            <p:spPr bwMode="auto">
              <a:xfrm>
                <a:off x="1683" y="1221"/>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65" name="Oval 701">
                <a:extLst>
                  <a:ext uri="{FF2B5EF4-FFF2-40B4-BE49-F238E27FC236}">
                    <a16:creationId xmlns:a16="http://schemas.microsoft.com/office/drawing/2014/main" id="{7C2470A5-2648-442D-A027-962A9CF11806}"/>
                  </a:ext>
                </a:extLst>
              </p:cNvPr>
              <p:cNvSpPr>
                <a:spLocks noChangeArrowheads="1"/>
              </p:cNvSpPr>
              <p:nvPr/>
            </p:nvSpPr>
            <p:spPr bwMode="auto">
              <a:xfrm>
                <a:off x="492" y="334"/>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66" name="Oval 702">
                <a:extLst>
                  <a:ext uri="{FF2B5EF4-FFF2-40B4-BE49-F238E27FC236}">
                    <a16:creationId xmlns:a16="http://schemas.microsoft.com/office/drawing/2014/main" id="{DFC7A4D5-3C6C-45A4-BEA2-F5B4763AB328}"/>
                  </a:ext>
                </a:extLst>
              </p:cNvPr>
              <p:cNvSpPr>
                <a:spLocks noChangeArrowheads="1"/>
              </p:cNvSpPr>
              <p:nvPr/>
            </p:nvSpPr>
            <p:spPr bwMode="auto">
              <a:xfrm>
                <a:off x="1620" y="1010"/>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67" name="Oval 703">
                <a:extLst>
                  <a:ext uri="{FF2B5EF4-FFF2-40B4-BE49-F238E27FC236}">
                    <a16:creationId xmlns:a16="http://schemas.microsoft.com/office/drawing/2014/main" id="{78E37D9D-6C53-41C5-94DA-24C3303B716E}"/>
                  </a:ext>
                </a:extLst>
              </p:cNvPr>
              <p:cNvSpPr>
                <a:spLocks noChangeArrowheads="1"/>
              </p:cNvSpPr>
              <p:nvPr/>
            </p:nvSpPr>
            <p:spPr bwMode="auto">
              <a:xfrm>
                <a:off x="1635" y="1024"/>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68" name="Oval 704">
                <a:extLst>
                  <a:ext uri="{FF2B5EF4-FFF2-40B4-BE49-F238E27FC236}">
                    <a16:creationId xmlns:a16="http://schemas.microsoft.com/office/drawing/2014/main" id="{EB116B3A-91AE-4F79-A08E-21B5AD083752}"/>
                  </a:ext>
                </a:extLst>
              </p:cNvPr>
              <p:cNvSpPr>
                <a:spLocks noChangeArrowheads="1"/>
              </p:cNvSpPr>
              <p:nvPr/>
            </p:nvSpPr>
            <p:spPr bwMode="auto">
              <a:xfrm>
                <a:off x="1385" y="617"/>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69" name="Oval 705">
                <a:extLst>
                  <a:ext uri="{FF2B5EF4-FFF2-40B4-BE49-F238E27FC236}">
                    <a16:creationId xmlns:a16="http://schemas.microsoft.com/office/drawing/2014/main" id="{014C8E08-43F7-403A-8FF2-6A90727FF7A1}"/>
                  </a:ext>
                </a:extLst>
              </p:cNvPr>
              <p:cNvSpPr>
                <a:spLocks noChangeArrowheads="1"/>
              </p:cNvSpPr>
              <p:nvPr/>
            </p:nvSpPr>
            <p:spPr bwMode="auto">
              <a:xfrm>
                <a:off x="1592" y="574"/>
                <a:ext cx="4"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70" name="Oval 706">
                <a:extLst>
                  <a:ext uri="{FF2B5EF4-FFF2-40B4-BE49-F238E27FC236}">
                    <a16:creationId xmlns:a16="http://schemas.microsoft.com/office/drawing/2014/main" id="{1AFC5FC8-8C82-4B05-8F19-F9A6E23206FF}"/>
                  </a:ext>
                </a:extLst>
              </p:cNvPr>
              <p:cNvSpPr>
                <a:spLocks noChangeArrowheads="1"/>
              </p:cNvSpPr>
              <p:nvPr/>
            </p:nvSpPr>
            <p:spPr bwMode="auto">
              <a:xfrm>
                <a:off x="2134" y="1346"/>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71" name="Oval 707">
                <a:extLst>
                  <a:ext uri="{FF2B5EF4-FFF2-40B4-BE49-F238E27FC236}">
                    <a16:creationId xmlns:a16="http://schemas.microsoft.com/office/drawing/2014/main" id="{786E0CF9-D101-462F-AD8A-8153AD6E8A65}"/>
                  </a:ext>
                </a:extLst>
              </p:cNvPr>
              <p:cNvSpPr>
                <a:spLocks noChangeArrowheads="1"/>
              </p:cNvSpPr>
              <p:nvPr/>
            </p:nvSpPr>
            <p:spPr bwMode="auto">
              <a:xfrm>
                <a:off x="1265" y="1322"/>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72" name="Oval 708">
                <a:extLst>
                  <a:ext uri="{FF2B5EF4-FFF2-40B4-BE49-F238E27FC236}">
                    <a16:creationId xmlns:a16="http://schemas.microsoft.com/office/drawing/2014/main" id="{E302E030-0D49-4D31-99B3-CFBA3FE1E069}"/>
                  </a:ext>
                </a:extLst>
              </p:cNvPr>
              <p:cNvSpPr>
                <a:spLocks noChangeArrowheads="1"/>
              </p:cNvSpPr>
              <p:nvPr/>
            </p:nvSpPr>
            <p:spPr bwMode="auto">
              <a:xfrm>
                <a:off x="2326" y="89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73" name="Oval 709">
                <a:extLst>
                  <a:ext uri="{FF2B5EF4-FFF2-40B4-BE49-F238E27FC236}">
                    <a16:creationId xmlns:a16="http://schemas.microsoft.com/office/drawing/2014/main" id="{F3FE5BF8-B2EB-4D14-9845-C1A1B7186EB5}"/>
                  </a:ext>
                </a:extLst>
              </p:cNvPr>
              <p:cNvSpPr>
                <a:spLocks noChangeArrowheads="1"/>
              </p:cNvSpPr>
              <p:nvPr/>
            </p:nvSpPr>
            <p:spPr bwMode="auto">
              <a:xfrm>
                <a:off x="1755" y="559"/>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74" name="Oval 710">
                <a:extLst>
                  <a:ext uri="{FF2B5EF4-FFF2-40B4-BE49-F238E27FC236}">
                    <a16:creationId xmlns:a16="http://schemas.microsoft.com/office/drawing/2014/main" id="{4804990F-1384-46A9-8DF7-573A231DD06A}"/>
                  </a:ext>
                </a:extLst>
              </p:cNvPr>
              <p:cNvSpPr>
                <a:spLocks noChangeArrowheads="1"/>
              </p:cNvSpPr>
              <p:nvPr/>
            </p:nvSpPr>
            <p:spPr bwMode="auto">
              <a:xfrm>
                <a:off x="1572" y="986"/>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75" name="Oval 711">
                <a:extLst>
                  <a:ext uri="{FF2B5EF4-FFF2-40B4-BE49-F238E27FC236}">
                    <a16:creationId xmlns:a16="http://schemas.microsoft.com/office/drawing/2014/main" id="{1132ECF0-72D6-4414-8865-CDCDEC96B85C}"/>
                  </a:ext>
                </a:extLst>
              </p:cNvPr>
              <p:cNvSpPr>
                <a:spLocks noChangeArrowheads="1"/>
              </p:cNvSpPr>
              <p:nvPr/>
            </p:nvSpPr>
            <p:spPr bwMode="auto">
              <a:xfrm>
                <a:off x="1539" y="1000"/>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76" name="Oval 712">
                <a:extLst>
                  <a:ext uri="{FF2B5EF4-FFF2-40B4-BE49-F238E27FC236}">
                    <a16:creationId xmlns:a16="http://schemas.microsoft.com/office/drawing/2014/main" id="{704B3FFC-F90E-4ACF-B4A9-1E0471FA32AD}"/>
                  </a:ext>
                </a:extLst>
              </p:cNvPr>
              <p:cNvSpPr>
                <a:spLocks noChangeArrowheads="1"/>
              </p:cNvSpPr>
              <p:nvPr/>
            </p:nvSpPr>
            <p:spPr bwMode="auto">
              <a:xfrm>
                <a:off x="1841" y="1101"/>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77" name="Oval 713">
                <a:extLst>
                  <a:ext uri="{FF2B5EF4-FFF2-40B4-BE49-F238E27FC236}">
                    <a16:creationId xmlns:a16="http://schemas.microsoft.com/office/drawing/2014/main" id="{281B3E9C-EC65-4A46-BE57-AB6DA0F4CDBC}"/>
                  </a:ext>
                </a:extLst>
              </p:cNvPr>
              <p:cNvSpPr>
                <a:spLocks noChangeArrowheads="1"/>
              </p:cNvSpPr>
              <p:nvPr/>
            </p:nvSpPr>
            <p:spPr bwMode="auto">
              <a:xfrm>
                <a:off x="2475" y="101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78" name="Oval 714">
                <a:extLst>
                  <a:ext uri="{FF2B5EF4-FFF2-40B4-BE49-F238E27FC236}">
                    <a16:creationId xmlns:a16="http://schemas.microsoft.com/office/drawing/2014/main" id="{A22A0C1D-7874-49DD-8877-C9081A404E5D}"/>
                  </a:ext>
                </a:extLst>
              </p:cNvPr>
              <p:cNvSpPr>
                <a:spLocks noChangeArrowheads="1"/>
              </p:cNvSpPr>
              <p:nvPr/>
            </p:nvSpPr>
            <p:spPr bwMode="auto">
              <a:xfrm>
                <a:off x="2331" y="1188"/>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79" name="Oval 715">
                <a:extLst>
                  <a:ext uri="{FF2B5EF4-FFF2-40B4-BE49-F238E27FC236}">
                    <a16:creationId xmlns:a16="http://schemas.microsoft.com/office/drawing/2014/main" id="{5FF353B7-5E68-435B-98DE-F2D2DE13E3F7}"/>
                  </a:ext>
                </a:extLst>
              </p:cNvPr>
              <p:cNvSpPr>
                <a:spLocks noChangeArrowheads="1"/>
              </p:cNvSpPr>
              <p:nvPr/>
            </p:nvSpPr>
            <p:spPr bwMode="auto">
              <a:xfrm>
                <a:off x="2230" y="113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80" name="Oval 716">
                <a:extLst>
                  <a:ext uri="{FF2B5EF4-FFF2-40B4-BE49-F238E27FC236}">
                    <a16:creationId xmlns:a16="http://schemas.microsoft.com/office/drawing/2014/main" id="{7772D92E-BAF7-4DF8-8762-D7C2393BA7F9}"/>
                  </a:ext>
                </a:extLst>
              </p:cNvPr>
              <p:cNvSpPr>
                <a:spLocks noChangeArrowheads="1"/>
              </p:cNvSpPr>
              <p:nvPr/>
            </p:nvSpPr>
            <p:spPr bwMode="auto">
              <a:xfrm>
                <a:off x="1721" y="1058"/>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81" name="Oval 717">
                <a:extLst>
                  <a:ext uri="{FF2B5EF4-FFF2-40B4-BE49-F238E27FC236}">
                    <a16:creationId xmlns:a16="http://schemas.microsoft.com/office/drawing/2014/main" id="{6596F5E4-E4E9-45D8-BDC0-C1C4F74BCE7A}"/>
                  </a:ext>
                </a:extLst>
              </p:cNvPr>
              <p:cNvSpPr>
                <a:spLocks noChangeArrowheads="1"/>
              </p:cNvSpPr>
              <p:nvPr/>
            </p:nvSpPr>
            <p:spPr bwMode="auto">
              <a:xfrm>
                <a:off x="1942" y="919"/>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82" name="Oval 718">
                <a:extLst>
                  <a:ext uri="{FF2B5EF4-FFF2-40B4-BE49-F238E27FC236}">
                    <a16:creationId xmlns:a16="http://schemas.microsoft.com/office/drawing/2014/main" id="{410CACD0-A6B6-4B49-B120-F6E4EBD2E5F0}"/>
                  </a:ext>
                </a:extLst>
              </p:cNvPr>
              <p:cNvSpPr>
                <a:spLocks noChangeArrowheads="1"/>
              </p:cNvSpPr>
              <p:nvPr/>
            </p:nvSpPr>
            <p:spPr bwMode="auto">
              <a:xfrm>
                <a:off x="2048" y="1389"/>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83" name="Oval 719">
                <a:extLst>
                  <a:ext uri="{FF2B5EF4-FFF2-40B4-BE49-F238E27FC236}">
                    <a16:creationId xmlns:a16="http://schemas.microsoft.com/office/drawing/2014/main" id="{85ECD043-3D5E-41B1-809E-7617B67CB41E}"/>
                  </a:ext>
                </a:extLst>
              </p:cNvPr>
              <p:cNvSpPr>
                <a:spLocks noChangeArrowheads="1"/>
              </p:cNvSpPr>
              <p:nvPr/>
            </p:nvSpPr>
            <p:spPr bwMode="auto">
              <a:xfrm>
                <a:off x="2590" y="1087"/>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84" name="Oval 720">
                <a:extLst>
                  <a:ext uri="{FF2B5EF4-FFF2-40B4-BE49-F238E27FC236}">
                    <a16:creationId xmlns:a16="http://schemas.microsoft.com/office/drawing/2014/main" id="{533C4D46-481C-41FD-83E9-E61999BD10B3}"/>
                  </a:ext>
                </a:extLst>
              </p:cNvPr>
              <p:cNvSpPr>
                <a:spLocks noChangeArrowheads="1"/>
              </p:cNvSpPr>
              <p:nvPr/>
            </p:nvSpPr>
            <p:spPr bwMode="auto">
              <a:xfrm>
                <a:off x="2182" y="1178"/>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85" name="Oval 721">
                <a:extLst>
                  <a:ext uri="{FF2B5EF4-FFF2-40B4-BE49-F238E27FC236}">
                    <a16:creationId xmlns:a16="http://schemas.microsoft.com/office/drawing/2014/main" id="{DC6B5856-E921-4ED6-BBD3-93E7E444E310}"/>
                  </a:ext>
                </a:extLst>
              </p:cNvPr>
              <p:cNvSpPr>
                <a:spLocks noChangeArrowheads="1"/>
              </p:cNvSpPr>
              <p:nvPr/>
            </p:nvSpPr>
            <p:spPr bwMode="auto">
              <a:xfrm>
                <a:off x="1798" y="1077"/>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86" name="Oval 722">
                <a:extLst>
                  <a:ext uri="{FF2B5EF4-FFF2-40B4-BE49-F238E27FC236}">
                    <a16:creationId xmlns:a16="http://schemas.microsoft.com/office/drawing/2014/main" id="{01DE96FD-A488-489A-8A3A-60A3AD22B84E}"/>
                  </a:ext>
                </a:extLst>
              </p:cNvPr>
              <p:cNvSpPr>
                <a:spLocks noChangeArrowheads="1"/>
              </p:cNvSpPr>
              <p:nvPr/>
            </p:nvSpPr>
            <p:spPr bwMode="auto">
              <a:xfrm>
                <a:off x="1721" y="1336"/>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87" name="Oval 723">
                <a:extLst>
                  <a:ext uri="{FF2B5EF4-FFF2-40B4-BE49-F238E27FC236}">
                    <a16:creationId xmlns:a16="http://schemas.microsoft.com/office/drawing/2014/main" id="{5090AE72-16B6-4F1A-9FEA-67ACBB1DDDCA}"/>
                  </a:ext>
                </a:extLst>
              </p:cNvPr>
              <p:cNvSpPr>
                <a:spLocks noChangeArrowheads="1"/>
              </p:cNvSpPr>
              <p:nvPr/>
            </p:nvSpPr>
            <p:spPr bwMode="auto">
              <a:xfrm>
                <a:off x="1433" y="871"/>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88" name="Oval 724">
                <a:extLst>
                  <a:ext uri="{FF2B5EF4-FFF2-40B4-BE49-F238E27FC236}">
                    <a16:creationId xmlns:a16="http://schemas.microsoft.com/office/drawing/2014/main" id="{ADCB6C16-06EA-41F0-B7DD-578760E56AEF}"/>
                  </a:ext>
                </a:extLst>
              </p:cNvPr>
              <p:cNvSpPr>
                <a:spLocks noChangeArrowheads="1"/>
              </p:cNvSpPr>
              <p:nvPr/>
            </p:nvSpPr>
            <p:spPr bwMode="auto">
              <a:xfrm>
                <a:off x="1448" y="761"/>
                <a:ext cx="4"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89" name="Oval 725">
                <a:extLst>
                  <a:ext uri="{FF2B5EF4-FFF2-40B4-BE49-F238E27FC236}">
                    <a16:creationId xmlns:a16="http://schemas.microsoft.com/office/drawing/2014/main" id="{D3DD6525-08BC-4111-926D-72A6520AB203}"/>
                  </a:ext>
                </a:extLst>
              </p:cNvPr>
              <p:cNvSpPr>
                <a:spLocks noChangeArrowheads="1"/>
              </p:cNvSpPr>
              <p:nvPr/>
            </p:nvSpPr>
            <p:spPr bwMode="auto">
              <a:xfrm>
                <a:off x="1798" y="101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90" name="Oval 726">
                <a:extLst>
                  <a:ext uri="{FF2B5EF4-FFF2-40B4-BE49-F238E27FC236}">
                    <a16:creationId xmlns:a16="http://schemas.microsoft.com/office/drawing/2014/main" id="{86CE5606-2619-4985-B2B8-98C274C58C00}"/>
                  </a:ext>
                </a:extLst>
              </p:cNvPr>
              <p:cNvSpPr>
                <a:spLocks noChangeArrowheads="1"/>
              </p:cNvSpPr>
              <p:nvPr/>
            </p:nvSpPr>
            <p:spPr bwMode="auto">
              <a:xfrm>
                <a:off x="2115" y="1034"/>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91" name="Oval 727">
                <a:extLst>
                  <a:ext uri="{FF2B5EF4-FFF2-40B4-BE49-F238E27FC236}">
                    <a16:creationId xmlns:a16="http://schemas.microsoft.com/office/drawing/2014/main" id="{E7456284-83E4-4D53-B1FF-CC656E5D70D7}"/>
                  </a:ext>
                </a:extLst>
              </p:cNvPr>
              <p:cNvSpPr>
                <a:spLocks noChangeArrowheads="1"/>
              </p:cNvSpPr>
              <p:nvPr/>
            </p:nvSpPr>
            <p:spPr bwMode="auto">
              <a:xfrm>
                <a:off x="1692" y="1053"/>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92" name="Oval 728">
                <a:extLst>
                  <a:ext uri="{FF2B5EF4-FFF2-40B4-BE49-F238E27FC236}">
                    <a16:creationId xmlns:a16="http://schemas.microsoft.com/office/drawing/2014/main" id="{CCAD2DBD-AB87-4F78-89DF-F7A4B80B2FB5}"/>
                  </a:ext>
                </a:extLst>
              </p:cNvPr>
              <p:cNvSpPr>
                <a:spLocks noChangeArrowheads="1"/>
              </p:cNvSpPr>
              <p:nvPr/>
            </p:nvSpPr>
            <p:spPr bwMode="auto">
              <a:xfrm>
                <a:off x="1006" y="444"/>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93" name="Oval 729">
                <a:extLst>
                  <a:ext uri="{FF2B5EF4-FFF2-40B4-BE49-F238E27FC236}">
                    <a16:creationId xmlns:a16="http://schemas.microsoft.com/office/drawing/2014/main" id="{ADC5974F-2EFF-4042-8100-4AC46DFA00F2}"/>
                  </a:ext>
                </a:extLst>
              </p:cNvPr>
              <p:cNvSpPr>
                <a:spLocks noChangeArrowheads="1"/>
              </p:cNvSpPr>
              <p:nvPr/>
            </p:nvSpPr>
            <p:spPr bwMode="auto">
              <a:xfrm>
                <a:off x="1707" y="1178"/>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94" name="Oval 730">
                <a:extLst>
                  <a:ext uri="{FF2B5EF4-FFF2-40B4-BE49-F238E27FC236}">
                    <a16:creationId xmlns:a16="http://schemas.microsoft.com/office/drawing/2014/main" id="{BB2DC387-B5A0-43B2-BFBF-DBF5A50190D2}"/>
                  </a:ext>
                </a:extLst>
              </p:cNvPr>
              <p:cNvSpPr>
                <a:spLocks noChangeArrowheads="1"/>
              </p:cNvSpPr>
              <p:nvPr/>
            </p:nvSpPr>
            <p:spPr bwMode="auto">
              <a:xfrm>
                <a:off x="1313" y="924"/>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95" name="Oval 731">
                <a:extLst>
                  <a:ext uri="{FF2B5EF4-FFF2-40B4-BE49-F238E27FC236}">
                    <a16:creationId xmlns:a16="http://schemas.microsoft.com/office/drawing/2014/main" id="{05D5D19F-5508-4F87-82A2-54DE4CF16AA0}"/>
                  </a:ext>
                </a:extLst>
              </p:cNvPr>
              <p:cNvSpPr>
                <a:spLocks noChangeArrowheads="1"/>
              </p:cNvSpPr>
              <p:nvPr/>
            </p:nvSpPr>
            <p:spPr bwMode="auto">
              <a:xfrm>
                <a:off x="1971" y="1207"/>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96" name="Oval 732">
                <a:extLst>
                  <a:ext uri="{FF2B5EF4-FFF2-40B4-BE49-F238E27FC236}">
                    <a16:creationId xmlns:a16="http://schemas.microsoft.com/office/drawing/2014/main" id="{D3E9313D-D28B-489A-9B1B-D03302ED4D6B}"/>
                  </a:ext>
                </a:extLst>
              </p:cNvPr>
              <p:cNvSpPr>
                <a:spLocks noChangeArrowheads="1"/>
              </p:cNvSpPr>
              <p:nvPr/>
            </p:nvSpPr>
            <p:spPr bwMode="auto">
              <a:xfrm>
                <a:off x="1616" y="823"/>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97" name="Oval 733">
                <a:extLst>
                  <a:ext uri="{FF2B5EF4-FFF2-40B4-BE49-F238E27FC236}">
                    <a16:creationId xmlns:a16="http://schemas.microsoft.com/office/drawing/2014/main" id="{B3A46BE2-4B11-4F7B-94DF-7DA75A7DDF7A}"/>
                  </a:ext>
                </a:extLst>
              </p:cNvPr>
              <p:cNvSpPr>
                <a:spLocks noChangeArrowheads="1"/>
              </p:cNvSpPr>
              <p:nvPr/>
            </p:nvSpPr>
            <p:spPr bwMode="auto">
              <a:xfrm>
                <a:off x="1846" y="1106"/>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98" name="Oval 734">
                <a:extLst>
                  <a:ext uri="{FF2B5EF4-FFF2-40B4-BE49-F238E27FC236}">
                    <a16:creationId xmlns:a16="http://schemas.microsoft.com/office/drawing/2014/main" id="{ED0BD29F-4F39-4BD6-9F80-E83EF68348DA}"/>
                  </a:ext>
                </a:extLst>
              </p:cNvPr>
              <p:cNvSpPr>
                <a:spLocks noChangeArrowheads="1"/>
              </p:cNvSpPr>
              <p:nvPr/>
            </p:nvSpPr>
            <p:spPr bwMode="auto">
              <a:xfrm>
                <a:off x="1049" y="689"/>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99" name="Oval 735">
                <a:extLst>
                  <a:ext uri="{FF2B5EF4-FFF2-40B4-BE49-F238E27FC236}">
                    <a16:creationId xmlns:a16="http://schemas.microsoft.com/office/drawing/2014/main" id="{8ED0D3AE-FFB6-4486-B0F9-BF3EAE6DA123}"/>
                  </a:ext>
                </a:extLst>
              </p:cNvPr>
              <p:cNvSpPr>
                <a:spLocks noChangeArrowheads="1"/>
              </p:cNvSpPr>
              <p:nvPr/>
            </p:nvSpPr>
            <p:spPr bwMode="auto">
              <a:xfrm>
                <a:off x="1337" y="574"/>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00" name="Oval 736">
                <a:extLst>
                  <a:ext uri="{FF2B5EF4-FFF2-40B4-BE49-F238E27FC236}">
                    <a16:creationId xmlns:a16="http://schemas.microsoft.com/office/drawing/2014/main" id="{B14E51DF-F7EF-476C-A991-198C4573820B}"/>
                  </a:ext>
                </a:extLst>
              </p:cNvPr>
              <p:cNvSpPr>
                <a:spLocks noChangeArrowheads="1"/>
              </p:cNvSpPr>
              <p:nvPr/>
            </p:nvSpPr>
            <p:spPr bwMode="auto">
              <a:xfrm>
                <a:off x="1630" y="938"/>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01" name="Oval 737">
                <a:extLst>
                  <a:ext uri="{FF2B5EF4-FFF2-40B4-BE49-F238E27FC236}">
                    <a16:creationId xmlns:a16="http://schemas.microsoft.com/office/drawing/2014/main" id="{1DED5675-84DF-4ED3-AA46-0E792688FDE8}"/>
                  </a:ext>
                </a:extLst>
              </p:cNvPr>
              <p:cNvSpPr>
                <a:spLocks noChangeArrowheads="1"/>
              </p:cNvSpPr>
              <p:nvPr/>
            </p:nvSpPr>
            <p:spPr bwMode="auto">
              <a:xfrm>
                <a:off x="1985" y="125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02" name="Oval 738">
                <a:extLst>
                  <a:ext uri="{FF2B5EF4-FFF2-40B4-BE49-F238E27FC236}">
                    <a16:creationId xmlns:a16="http://schemas.microsoft.com/office/drawing/2014/main" id="{1833ACE8-FDAA-4E24-898F-A0CB59098B20}"/>
                  </a:ext>
                </a:extLst>
              </p:cNvPr>
              <p:cNvSpPr>
                <a:spLocks noChangeArrowheads="1"/>
              </p:cNvSpPr>
              <p:nvPr/>
            </p:nvSpPr>
            <p:spPr bwMode="auto">
              <a:xfrm>
                <a:off x="2101" y="1202"/>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03" name="Oval 739">
                <a:extLst>
                  <a:ext uri="{FF2B5EF4-FFF2-40B4-BE49-F238E27FC236}">
                    <a16:creationId xmlns:a16="http://schemas.microsoft.com/office/drawing/2014/main" id="{BA3BC662-D75B-4CF0-8FFD-2403E4D6FF8A}"/>
                  </a:ext>
                </a:extLst>
              </p:cNvPr>
              <p:cNvSpPr>
                <a:spLocks noChangeArrowheads="1"/>
              </p:cNvSpPr>
              <p:nvPr/>
            </p:nvSpPr>
            <p:spPr bwMode="auto">
              <a:xfrm>
                <a:off x="2163" y="1173"/>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04" name="Oval 740">
                <a:extLst>
                  <a:ext uri="{FF2B5EF4-FFF2-40B4-BE49-F238E27FC236}">
                    <a16:creationId xmlns:a16="http://schemas.microsoft.com/office/drawing/2014/main" id="{695DBB35-680F-4E85-80E0-9A4F0A89A95E}"/>
                  </a:ext>
                </a:extLst>
              </p:cNvPr>
              <p:cNvSpPr>
                <a:spLocks noChangeArrowheads="1"/>
              </p:cNvSpPr>
              <p:nvPr/>
            </p:nvSpPr>
            <p:spPr bwMode="auto">
              <a:xfrm>
                <a:off x="1625" y="717"/>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05" name="Oval 741">
                <a:extLst>
                  <a:ext uri="{FF2B5EF4-FFF2-40B4-BE49-F238E27FC236}">
                    <a16:creationId xmlns:a16="http://schemas.microsoft.com/office/drawing/2014/main" id="{266D669B-1B51-44C4-88DB-8F404548CDDD}"/>
                  </a:ext>
                </a:extLst>
              </p:cNvPr>
              <p:cNvSpPr>
                <a:spLocks noChangeArrowheads="1"/>
              </p:cNvSpPr>
              <p:nvPr/>
            </p:nvSpPr>
            <p:spPr bwMode="auto">
              <a:xfrm>
                <a:off x="2470" y="1466"/>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06" name="Oval 742">
                <a:extLst>
                  <a:ext uri="{FF2B5EF4-FFF2-40B4-BE49-F238E27FC236}">
                    <a16:creationId xmlns:a16="http://schemas.microsoft.com/office/drawing/2014/main" id="{7338EE13-C4D8-4084-9D29-FD4EE0A3E906}"/>
                  </a:ext>
                </a:extLst>
              </p:cNvPr>
              <p:cNvSpPr>
                <a:spLocks noChangeArrowheads="1"/>
              </p:cNvSpPr>
              <p:nvPr/>
            </p:nvSpPr>
            <p:spPr bwMode="auto">
              <a:xfrm>
                <a:off x="1462" y="996"/>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07" name="Oval 743">
                <a:extLst>
                  <a:ext uri="{FF2B5EF4-FFF2-40B4-BE49-F238E27FC236}">
                    <a16:creationId xmlns:a16="http://schemas.microsoft.com/office/drawing/2014/main" id="{FA37DA44-D3D7-4534-89C9-6291F81E0ED8}"/>
                  </a:ext>
                </a:extLst>
              </p:cNvPr>
              <p:cNvSpPr>
                <a:spLocks noChangeArrowheads="1"/>
              </p:cNvSpPr>
              <p:nvPr/>
            </p:nvSpPr>
            <p:spPr bwMode="auto">
              <a:xfrm>
                <a:off x="2139" y="1303"/>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08" name="Oval 744">
                <a:extLst>
                  <a:ext uri="{FF2B5EF4-FFF2-40B4-BE49-F238E27FC236}">
                    <a16:creationId xmlns:a16="http://schemas.microsoft.com/office/drawing/2014/main" id="{336D188F-1AA0-4A2D-BC71-1D323DD60562}"/>
                  </a:ext>
                </a:extLst>
              </p:cNvPr>
              <p:cNvSpPr>
                <a:spLocks noChangeArrowheads="1"/>
              </p:cNvSpPr>
              <p:nvPr/>
            </p:nvSpPr>
            <p:spPr bwMode="auto">
              <a:xfrm>
                <a:off x="1673" y="857"/>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09" name="Oval 745">
                <a:extLst>
                  <a:ext uri="{FF2B5EF4-FFF2-40B4-BE49-F238E27FC236}">
                    <a16:creationId xmlns:a16="http://schemas.microsoft.com/office/drawing/2014/main" id="{0D54A842-5BE6-456F-A207-93504CB11C52}"/>
                  </a:ext>
                </a:extLst>
              </p:cNvPr>
              <p:cNvSpPr>
                <a:spLocks noChangeArrowheads="1"/>
              </p:cNvSpPr>
              <p:nvPr/>
            </p:nvSpPr>
            <p:spPr bwMode="auto">
              <a:xfrm>
                <a:off x="1135" y="665"/>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10" name="Oval 746">
                <a:extLst>
                  <a:ext uri="{FF2B5EF4-FFF2-40B4-BE49-F238E27FC236}">
                    <a16:creationId xmlns:a16="http://schemas.microsoft.com/office/drawing/2014/main" id="{F7BC43FB-AC6B-43E6-A724-F4C92B09C9AF}"/>
                  </a:ext>
                </a:extLst>
              </p:cNvPr>
              <p:cNvSpPr>
                <a:spLocks noChangeArrowheads="1"/>
              </p:cNvSpPr>
              <p:nvPr/>
            </p:nvSpPr>
            <p:spPr bwMode="auto">
              <a:xfrm>
                <a:off x="1544" y="1000"/>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11" name="Oval 747">
                <a:extLst>
                  <a:ext uri="{FF2B5EF4-FFF2-40B4-BE49-F238E27FC236}">
                    <a16:creationId xmlns:a16="http://schemas.microsoft.com/office/drawing/2014/main" id="{3680781F-8F32-4EE8-8C21-AB51D8968AAE}"/>
                  </a:ext>
                </a:extLst>
              </p:cNvPr>
              <p:cNvSpPr>
                <a:spLocks noChangeArrowheads="1"/>
              </p:cNvSpPr>
              <p:nvPr/>
            </p:nvSpPr>
            <p:spPr bwMode="auto">
              <a:xfrm>
                <a:off x="2134" y="962"/>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12" name="Oval 748">
                <a:extLst>
                  <a:ext uri="{FF2B5EF4-FFF2-40B4-BE49-F238E27FC236}">
                    <a16:creationId xmlns:a16="http://schemas.microsoft.com/office/drawing/2014/main" id="{F4584CEB-6BC7-4787-92CF-E913E6C94B53}"/>
                  </a:ext>
                </a:extLst>
              </p:cNvPr>
              <p:cNvSpPr>
                <a:spLocks noChangeArrowheads="1"/>
              </p:cNvSpPr>
              <p:nvPr/>
            </p:nvSpPr>
            <p:spPr bwMode="auto">
              <a:xfrm>
                <a:off x="1558" y="996"/>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13" name="Oval 749">
                <a:extLst>
                  <a:ext uri="{FF2B5EF4-FFF2-40B4-BE49-F238E27FC236}">
                    <a16:creationId xmlns:a16="http://schemas.microsoft.com/office/drawing/2014/main" id="{A58EC811-DBBA-4CE9-8400-1E3556FD72C8}"/>
                  </a:ext>
                </a:extLst>
              </p:cNvPr>
              <p:cNvSpPr>
                <a:spLocks noChangeArrowheads="1"/>
              </p:cNvSpPr>
              <p:nvPr/>
            </p:nvSpPr>
            <p:spPr bwMode="auto">
              <a:xfrm>
                <a:off x="2105" y="1092"/>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14" name="Oval 750">
                <a:extLst>
                  <a:ext uri="{FF2B5EF4-FFF2-40B4-BE49-F238E27FC236}">
                    <a16:creationId xmlns:a16="http://schemas.microsoft.com/office/drawing/2014/main" id="{5B12FB37-EF15-41E2-A2F5-365AF7DDDD1C}"/>
                  </a:ext>
                </a:extLst>
              </p:cNvPr>
              <p:cNvSpPr>
                <a:spLocks noChangeArrowheads="1"/>
              </p:cNvSpPr>
              <p:nvPr/>
            </p:nvSpPr>
            <p:spPr bwMode="auto">
              <a:xfrm>
                <a:off x="1836" y="953"/>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15" name="Oval 751">
                <a:extLst>
                  <a:ext uri="{FF2B5EF4-FFF2-40B4-BE49-F238E27FC236}">
                    <a16:creationId xmlns:a16="http://schemas.microsoft.com/office/drawing/2014/main" id="{4493CA64-7EA9-49C5-95B0-3D31C22327CD}"/>
                  </a:ext>
                </a:extLst>
              </p:cNvPr>
              <p:cNvSpPr>
                <a:spLocks noChangeArrowheads="1"/>
              </p:cNvSpPr>
              <p:nvPr/>
            </p:nvSpPr>
            <p:spPr bwMode="auto">
              <a:xfrm>
                <a:off x="1808" y="1068"/>
                <a:ext cx="4"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16" name="Oval 752">
                <a:extLst>
                  <a:ext uri="{FF2B5EF4-FFF2-40B4-BE49-F238E27FC236}">
                    <a16:creationId xmlns:a16="http://schemas.microsoft.com/office/drawing/2014/main" id="{8843BD3C-989A-4427-9BFB-C37E7A4FD2F8}"/>
                  </a:ext>
                </a:extLst>
              </p:cNvPr>
              <p:cNvSpPr>
                <a:spLocks noChangeArrowheads="1"/>
              </p:cNvSpPr>
              <p:nvPr/>
            </p:nvSpPr>
            <p:spPr bwMode="auto">
              <a:xfrm>
                <a:off x="1606" y="751"/>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17" name="Oval 753">
                <a:extLst>
                  <a:ext uri="{FF2B5EF4-FFF2-40B4-BE49-F238E27FC236}">
                    <a16:creationId xmlns:a16="http://schemas.microsoft.com/office/drawing/2014/main" id="{914FAC50-18D2-4D3A-9ECA-A16CF4AB67D7}"/>
                  </a:ext>
                </a:extLst>
              </p:cNvPr>
              <p:cNvSpPr>
                <a:spLocks noChangeArrowheads="1"/>
              </p:cNvSpPr>
              <p:nvPr/>
            </p:nvSpPr>
            <p:spPr bwMode="auto">
              <a:xfrm>
                <a:off x="1688" y="1183"/>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18" name="Oval 754">
                <a:extLst>
                  <a:ext uri="{FF2B5EF4-FFF2-40B4-BE49-F238E27FC236}">
                    <a16:creationId xmlns:a16="http://schemas.microsoft.com/office/drawing/2014/main" id="{EB978CAE-86A0-407D-8588-D49B81B6206E}"/>
                  </a:ext>
                </a:extLst>
              </p:cNvPr>
              <p:cNvSpPr>
                <a:spLocks noChangeArrowheads="1"/>
              </p:cNvSpPr>
              <p:nvPr/>
            </p:nvSpPr>
            <p:spPr bwMode="auto">
              <a:xfrm>
                <a:off x="2043" y="1173"/>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19" name="Oval 755">
                <a:extLst>
                  <a:ext uri="{FF2B5EF4-FFF2-40B4-BE49-F238E27FC236}">
                    <a16:creationId xmlns:a16="http://schemas.microsoft.com/office/drawing/2014/main" id="{AD5D295B-76C9-4ED2-B37C-789CB1309217}"/>
                  </a:ext>
                </a:extLst>
              </p:cNvPr>
              <p:cNvSpPr>
                <a:spLocks noChangeArrowheads="1"/>
              </p:cNvSpPr>
              <p:nvPr/>
            </p:nvSpPr>
            <p:spPr bwMode="auto">
              <a:xfrm>
                <a:off x="1620" y="737"/>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20" name="Oval 756">
                <a:extLst>
                  <a:ext uri="{FF2B5EF4-FFF2-40B4-BE49-F238E27FC236}">
                    <a16:creationId xmlns:a16="http://schemas.microsoft.com/office/drawing/2014/main" id="{0BDB946C-2DE5-4550-8ED8-1DF05A01096A}"/>
                  </a:ext>
                </a:extLst>
              </p:cNvPr>
              <p:cNvSpPr>
                <a:spLocks noChangeArrowheads="1"/>
              </p:cNvSpPr>
              <p:nvPr/>
            </p:nvSpPr>
            <p:spPr bwMode="auto">
              <a:xfrm>
                <a:off x="1683" y="861"/>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21" name="Oval 757">
                <a:extLst>
                  <a:ext uri="{FF2B5EF4-FFF2-40B4-BE49-F238E27FC236}">
                    <a16:creationId xmlns:a16="http://schemas.microsoft.com/office/drawing/2014/main" id="{F03EF131-FCB0-4BFA-BD01-7DCE59D9A49C}"/>
                  </a:ext>
                </a:extLst>
              </p:cNvPr>
              <p:cNvSpPr>
                <a:spLocks noChangeArrowheads="1"/>
              </p:cNvSpPr>
              <p:nvPr/>
            </p:nvSpPr>
            <p:spPr bwMode="auto">
              <a:xfrm>
                <a:off x="1750" y="1020"/>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22" name="Oval 758">
                <a:extLst>
                  <a:ext uri="{FF2B5EF4-FFF2-40B4-BE49-F238E27FC236}">
                    <a16:creationId xmlns:a16="http://schemas.microsoft.com/office/drawing/2014/main" id="{5698F9CF-0778-47EB-9043-2627B5F3B1AC}"/>
                  </a:ext>
                </a:extLst>
              </p:cNvPr>
              <p:cNvSpPr>
                <a:spLocks noChangeArrowheads="1"/>
              </p:cNvSpPr>
              <p:nvPr/>
            </p:nvSpPr>
            <p:spPr bwMode="auto">
              <a:xfrm>
                <a:off x="1851" y="1044"/>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23" name="Oval 759">
                <a:extLst>
                  <a:ext uri="{FF2B5EF4-FFF2-40B4-BE49-F238E27FC236}">
                    <a16:creationId xmlns:a16="http://schemas.microsoft.com/office/drawing/2014/main" id="{6BCE67FB-E5A4-4B86-AD2E-E8A977E885C7}"/>
                  </a:ext>
                </a:extLst>
              </p:cNvPr>
              <p:cNvSpPr>
                <a:spLocks noChangeArrowheads="1"/>
              </p:cNvSpPr>
              <p:nvPr/>
            </p:nvSpPr>
            <p:spPr bwMode="auto">
              <a:xfrm>
                <a:off x="1678" y="1024"/>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24" name="Oval 760">
                <a:extLst>
                  <a:ext uri="{FF2B5EF4-FFF2-40B4-BE49-F238E27FC236}">
                    <a16:creationId xmlns:a16="http://schemas.microsoft.com/office/drawing/2014/main" id="{CE11A72F-A28F-4584-81A6-32840C778FC8}"/>
                  </a:ext>
                </a:extLst>
              </p:cNvPr>
              <p:cNvSpPr>
                <a:spLocks noChangeArrowheads="1"/>
              </p:cNvSpPr>
              <p:nvPr/>
            </p:nvSpPr>
            <p:spPr bwMode="auto">
              <a:xfrm>
                <a:off x="1990" y="1154"/>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25" name="Oval 761">
                <a:extLst>
                  <a:ext uri="{FF2B5EF4-FFF2-40B4-BE49-F238E27FC236}">
                    <a16:creationId xmlns:a16="http://schemas.microsoft.com/office/drawing/2014/main" id="{49A21153-F3C2-4334-81B0-1F0321007849}"/>
                  </a:ext>
                </a:extLst>
              </p:cNvPr>
              <p:cNvSpPr>
                <a:spLocks noChangeArrowheads="1"/>
              </p:cNvSpPr>
              <p:nvPr/>
            </p:nvSpPr>
            <p:spPr bwMode="auto">
              <a:xfrm>
                <a:off x="2197" y="1044"/>
                <a:ext cx="4"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26" name="Oval 762">
                <a:extLst>
                  <a:ext uri="{FF2B5EF4-FFF2-40B4-BE49-F238E27FC236}">
                    <a16:creationId xmlns:a16="http://schemas.microsoft.com/office/drawing/2014/main" id="{A6C4DDEB-A6B2-478C-8C85-5D62012849E5}"/>
                  </a:ext>
                </a:extLst>
              </p:cNvPr>
              <p:cNvSpPr>
                <a:spLocks noChangeArrowheads="1"/>
              </p:cNvSpPr>
              <p:nvPr/>
            </p:nvSpPr>
            <p:spPr bwMode="auto">
              <a:xfrm>
                <a:off x="1683" y="607"/>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27" name="Oval 763">
                <a:extLst>
                  <a:ext uri="{FF2B5EF4-FFF2-40B4-BE49-F238E27FC236}">
                    <a16:creationId xmlns:a16="http://schemas.microsoft.com/office/drawing/2014/main" id="{FB84C175-FF31-423A-85A5-A7A00C669B2C}"/>
                  </a:ext>
                </a:extLst>
              </p:cNvPr>
              <p:cNvSpPr>
                <a:spLocks noChangeArrowheads="1"/>
              </p:cNvSpPr>
              <p:nvPr/>
            </p:nvSpPr>
            <p:spPr bwMode="auto">
              <a:xfrm>
                <a:off x="1913" y="1389"/>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28" name="Oval 764">
                <a:extLst>
                  <a:ext uri="{FF2B5EF4-FFF2-40B4-BE49-F238E27FC236}">
                    <a16:creationId xmlns:a16="http://schemas.microsoft.com/office/drawing/2014/main" id="{B7362B4C-D99C-494C-9851-3F25112274F9}"/>
                  </a:ext>
                </a:extLst>
              </p:cNvPr>
              <p:cNvSpPr>
                <a:spLocks noChangeArrowheads="1"/>
              </p:cNvSpPr>
              <p:nvPr/>
            </p:nvSpPr>
            <p:spPr bwMode="auto">
              <a:xfrm>
                <a:off x="2331" y="943"/>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29" name="Oval 765">
                <a:extLst>
                  <a:ext uri="{FF2B5EF4-FFF2-40B4-BE49-F238E27FC236}">
                    <a16:creationId xmlns:a16="http://schemas.microsoft.com/office/drawing/2014/main" id="{1FC02556-5B2B-4AE9-B9CC-539359B7FE15}"/>
                  </a:ext>
                </a:extLst>
              </p:cNvPr>
              <p:cNvSpPr>
                <a:spLocks noChangeArrowheads="1"/>
              </p:cNvSpPr>
              <p:nvPr/>
            </p:nvSpPr>
            <p:spPr bwMode="auto">
              <a:xfrm>
                <a:off x="1376" y="1072"/>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30" name="Oval 766">
                <a:extLst>
                  <a:ext uri="{FF2B5EF4-FFF2-40B4-BE49-F238E27FC236}">
                    <a16:creationId xmlns:a16="http://schemas.microsoft.com/office/drawing/2014/main" id="{89AFCC46-68EF-4969-A034-80A8CA4847F3}"/>
                  </a:ext>
                </a:extLst>
              </p:cNvPr>
              <p:cNvSpPr>
                <a:spLocks noChangeArrowheads="1"/>
              </p:cNvSpPr>
              <p:nvPr/>
            </p:nvSpPr>
            <p:spPr bwMode="auto">
              <a:xfrm>
                <a:off x="1640" y="909"/>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31" name="Oval 767">
                <a:extLst>
                  <a:ext uri="{FF2B5EF4-FFF2-40B4-BE49-F238E27FC236}">
                    <a16:creationId xmlns:a16="http://schemas.microsoft.com/office/drawing/2014/main" id="{CD7B0462-437D-4B22-88CA-CCA5EB1395C6}"/>
                  </a:ext>
                </a:extLst>
              </p:cNvPr>
              <p:cNvSpPr>
                <a:spLocks noChangeArrowheads="1"/>
              </p:cNvSpPr>
              <p:nvPr/>
            </p:nvSpPr>
            <p:spPr bwMode="auto">
              <a:xfrm>
                <a:off x="1971" y="100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32" name="Oval 768">
                <a:extLst>
                  <a:ext uri="{FF2B5EF4-FFF2-40B4-BE49-F238E27FC236}">
                    <a16:creationId xmlns:a16="http://schemas.microsoft.com/office/drawing/2014/main" id="{D46820D3-DA2A-4E93-8493-816AEE934E9D}"/>
                  </a:ext>
                </a:extLst>
              </p:cNvPr>
              <p:cNvSpPr>
                <a:spLocks noChangeArrowheads="1"/>
              </p:cNvSpPr>
              <p:nvPr/>
            </p:nvSpPr>
            <p:spPr bwMode="auto">
              <a:xfrm>
                <a:off x="1913" y="890"/>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33" name="Oval 769">
                <a:extLst>
                  <a:ext uri="{FF2B5EF4-FFF2-40B4-BE49-F238E27FC236}">
                    <a16:creationId xmlns:a16="http://schemas.microsoft.com/office/drawing/2014/main" id="{6C3611CA-C40B-44B4-9D04-690221D3EA49}"/>
                  </a:ext>
                </a:extLst>
              </p:cNvPr>
              <p:cNvSpPr>
                <a:spLocks noChangeArrowheads="1"/>
              </p:cNvSpPr>
              <p:nvPr/>
            </p:nvSpPr>
            <p:spPr bwMode="auto">
              <a:xfrm>
                <a:off x="1558" y="919"/>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34" name="Oval 770">
                <a:extLst>
                  <a:ext uri="{FF2B5EF4-FFF2-40B4-BE49-F238E27FC236}">
                    <a16:creationId xmlns:a16="http://schemas.microsoft.com/office/drawing/2014/main" id="{B24FA33F-F468-4CED-981D-63CD404FB6FC}"/>
                  </a:ext>
                </a:extLst>
              </p:cNvPr>
              <p:cNvSpPr>
                <a:spLocks noChangeArrowheads="1"/>
              </p:cNvSpPr>
              <p:nvPr/>
            </p:nvSpPr>
            <p:spPr bwMode="auto">
              <a:xfrm>
                <a:off x="1592" y="977"/>
                <a:ext cx="4"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35" name="Oval 771">
                <a:extLst>
                  <a:ext uri="{FF2B5EF4-FFF2-40B4-BE49-F238E27FC236}">
                    <a16:creationId xmlns:a16="http://schemas.microsoft.com/office/drawing/2014/main" id="{22A9B627-8890-42C4-A4EC-527D916A6ACE}"/>
                  </a:ext>
                </a:extLst>
              </p:cNvPr>
              <p:cNvSpPr>
                <a:spLocks noChangeArrowheads="1"/>
              </p:cNvSpPr>
              <p:nvPr/>
            </p:nvSpPr>
            <p:spPr bwMode="auto">
              <a:xfrm>
                <a:off x="1587" y="938"/>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36" name="Oval 772">
                <a:extLst>
                  <a:ext uri="{FF2B5EF4-FFF2-40B4-BE49-F238E27FC236}">
                    <a16:creationId xmlns:a16="http://schemas.microsoft.com/office/drawing/2014/main" id="{0AC92F9E-93B5-4501-8C18-A4FECF2A9693}"/>
                  </a:ext>
                </a:extLst>
              </p:cNvPr>
              <p:cNvSpPr>
                <a:spLocks noChangeArrowheads="1"/>
              </p:cNvSpPr>
              <p:nvPr/>
            </p:nvSpPr>
            <p:spPr bwMode="auto">
              <a:xfrm>
                <a:off x="2081" y="1024"/>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37" name="Oval 773">
                <a:extLst>
                  <a:ext uri="{FF2B5EF4-FFF2-40B4-BE49-F238E27FC236}">
                    <a16:creationId xmlns:a16="http://schemas.microsoft.com/office/drawing/2014/main" id="{161A3DBA-794B-436B-AC42-6386CC31405A}"/>
                  </a:ext>
                </a:extLst>
              </p:cNvPr>
              <p:cNvSpPr>
                <a:spLocks noChangeArrowheads="1"/>
              </p:cNvSpPr>
              <p:nvPr/>
            </p:nvSpPr>
            <p:spPr bwMode="auto">
              <a:xfrm>
                <a:off x="1534" y="1029"/>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38" name="Oval 774">
                <a:extLst>
                  <a:ext uri="{FF2B5EF4-FFF2-40B4-BE49-F238E27FC236}">
                    <a16:creationId xmlns:a16="http://schemas.microsoft.com/office/drawing/2014/main" id="{2C3D88D8-48E3-4E83-8DA8-B27282CF1353}"/>
                  </a:ext>
                </a:extLst>
              </p:cNvPr>
              <p:cNvSpPr>
                <a:spLocks noChangeArrowheads="1"/>
              </p:cNvSpPr>
              <p:nvPr/>
            </p:nvSpPr>
            <p:spPr bwMode="auto">
              <a:xfrm>
                <a:off x="1932" y="112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39" name="Oval 775">
                <a:extLst>
                  <a:ext uri="{FF2B5EF4-FFF2-40B4-BE49-F238E27FC236}">
                    <a16:creationId xmlns:a16="http://schemas.microsoft.com/office/drawing/2014/main" id="{3A985E8C-9B70-4918-B1E4-5DA274701B42}"/>
                  </a:ext>
                </a:extLst>
              </p:cNvPr>
              <p:cNvSpPr>
                <a:spLocks noChangeArrowheads="1"/>
              </p:cNvSpPr>
              <p:nvPr/>
            </p:nvSpPr>
            <p:spPr bwMode="auto">
              <a:xfrm>
                <a:off x="1193" y="722"/>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40" name="Oval 776">
                <a:extLst>
                  <a:ext uri="{FF2B5EF4-FFF2-40B4-BE49-F238E27FC236}">
                    <a16:creationId xmlns:a16="http://schemas.microsoft.com/office/drawing/2014/main" id="{B5A9608F-2C34-4D80-8FBC-4C85F4281C53}"/>
                  </a:ext>
                </a:extLst>
              </p:cNvPr>
              <p:cNvSpPr>
                <a:spLocks noChangeArrowheads="1"/>
              </p:cNvSpPr>
              <p:nvPr/>
            </p:nvSpPr>
            <p:spPr bwMode="auto">
              <a:xfrm>
                <a:off x="1980" y="89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41" name="Oval 777">
                <a:extLst>
                  <a:ext uri="{FF2B5EF4-FFF2-40B4-BE49-F238E27FC236}">
                    <a16:creationId xmlns:a16="http://schemas.microsoft.com/office/drawing/2014/main" id="{CB0B416F-6BA0-4BBA-9752-CD0E661DA922}"/>
                  </a:ext>
                </a:extLst>
              </p:cNvPr>
              <p:cNvSpPr>
                <a:spLocks noChangeArrowheads="1"/>
              </p:cNvSpPr>
              <p:nvPr/>
            </p:nvSpPr>
            <p:spPr bwMode="auto">
              <a:xfrm>
                <a:off x="1688" y="885"/>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42" name="Oval 778">
                <a:extLst>
                  <a:ext uri="{FF2B5EF4-FFF2-40B4-BE49-F238E27FC236}">
                    <a16:creationId xmlns:a16="http://schemas.microsoft.com/office/drawing/2014/main" id="{B6973ECA-04A4-4A06-B4CB-3D7C9A5342B5}"/>
                  </a:ext>
                </a:extLst>
              </p:cNvPr>
              <p:cNvSpPr>
                <a:spLocks noChangeArrowheads="1"/>
              </p:cNvSpPr>
              <p:nvPr/>
            </p:nvSpPr>
            <p:spPr bwMode="auto">
              <a:xfrm>
                <a:off x="1275" y="473"/>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43" name="Oval 779">
                <a:extLst>
                  <a:ext uri="{FF2B5EF4-FFF2-40B4-BE49-F238E27FC236}">
                    <a16:creationId xmlns:a16="http://schemas.microsoft.com/office/drawing/2014/main" id="{EABE954C-AE1A-4F2D-A7EF-1DA475CB3785}"/>
                  </a:ext>
                </a:extLst>
              </p:cNvPr>
              <p:cNvSpPr>
                <a:spLocks noChangeArrowheads="1"/>
              </p:cNvSpPr>
              <p:nvPr/>
            </p:nvSpPr>
            <p:spPr bwMode="auto">
              <a:xfrm>
                <a:off x="1832" y="1000"/>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44" name="Oval 780">
                <a:extLst>
                  <a:ext uri="{FF2B5EF4-FFF2-40B4-BE49-F238E27FC236}">
                    <a16:creationId xmlns:a16="http://schemas.microsoft.com/office/drawing/2014/main" id="{2C747BA8-439E-4CD3-B36A-72C421EECA55}"/>
                  </a:ext>
                </a:extLst>
              </p:cNvPr>
              <p:cNvSpPr>
                <a:spLocks noChangeArrowheads="1"/>
              </p:cNvSpPr>
              <p:nvPr/>
            </p:nvSpPr>
            <p:spPr bwMode="auto">
              <a:xfrm>
                <a:off x="2336" y="1523"/>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45" name="Oval 781">
                <a:extLst>
                  <a:ext uri="{FF2B5EF4-FFF2-40B4-BE49-F238E27FC236}">
                    <a16:creationId xmlns:a16="http://schemas.microsoft.com/office/drawing/2014/main" id="{3BC49C3A-186A-4FA4-B954-00E32392339D}"/>
                  </a:ext>
                </a:extLst>
              </p:cNvPr>
              <p:cNvSpPr>
                <a:spLocks noChangeArrowheads="1"/>
              </p:cNvSpPr>
              <p:nvPr/>
            </p:nvSpPr>
            <p:spPr bwMode="auto">
              <a:xfrm>
                <a:off x="2153" y="996"/>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46" name="Oval 782">
                <a:extLst>
                  <a:ext uri="{FF2B5EF4-FFF2-40B4-BE49-F238E27FC236}">
                    <a16:creationId xmlns:a16="http://schemas.microsoft.com/office/drawing/2014/main" id="{4B197B17-961B-476E-A140-001022DB6B79}"/>
                  </a:ext>
                </a:extLst>
              </p:cNvPr>
              <p:cNvSpPr>
                <a:spLocks noChangeArrowheads="1"/>
              </p:cNvSpPr>
              <p:nvPr/>
            </p:nvSpPr>
            <p:spPr bwMode="auto">
              <a:xfrm>
                <a:off x="2072" y="794"/>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47" name="Oval 783">
                <a:extLst>
                  <a:ext uri="{FF2B5EF4-FFF2-40B4-BE49-F238E27FC236}">
                    <a16:creationId xmlns:a16="http://schemas.microsoft.com/office/drawing/2014/main" id="{79AE4910-C131-4A4D-8F61-9DA41F309453}"/>
                  </a:ext>
                </a:extLst>
              </p:cNvPr>
              <p:cNvSpPr>
                <a:spLocks noChangeArrowheads="1"/>
              </p:cNvSpPr>
              <p:nvPr/>
            </p:nvSpPr>
            <p:spPr bwMode="auto">
              <a:xfrm>
                <a:off x="2139" y="1058"/>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48" name="Oval 784">
                <a:extLst>
                  <a:ext uri="{FF2B5EF4-FFF2-40B4-BE49-F238E27FC236}">
                    <a16:creationId xmlns:a16="http://schemas.microsoft.com/office/drawing/2014/main" id="{A76E255C-3F3C-470B-9A69-9597FA6962DC}"/>
                  </a:ext>
                </a:extLst>
              </p:cNvPr>
              <p:cNvSpPr>
                <a:spLocks noChangeArrowheads="1"/>
              </p:cNvSpPr>
              <p:nvPr/>
            </p:nvSpPr>
            <p:spPr bwMode="auto">
              <a:xfrm>
                <a:off x="1673" y="780"/>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49" name="Oval 785">
                <a:extLst>
                  <a:ext uri="{FF2B5EF4-FFF2-40B4-BE49-F238E27FC236}">
                    <a16:creationId xmlns:a16="http://schemas.microsoft.com/office/drawing/2014/main" id="{014F3105-B610-43A9-B03C-73D0DD5054AA}"/>
                  </a:ext>
                </a:extLst>
              </p:cNvPr>
              <p:cNvSpPr>
                <a:spLocks noChangeArrowheads="1"/>
              </p:cNvSpPr>
              <p:nvPr/>
            </p:nvSpPr>
            <p:spPr bwMode="auto">
              <a:xfrm>
                <a:off x="1908" y="794"/>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50" name="Oval 786">
                <a:extLst>
                  <a:ext uri="{FF2B5EF4-FFF2-40B4-BE49-F238E27FC236}">
                    <a16:creationId xmlns:a16="http://schemas.microsoft.com/office/drawing/2014/main" id="{7507B544-C8F9-4B5E-94D1-6784FF947FA4}"/>
                  </a:ext>
                </a:extLst>
              </p:cNvPr>
              <p:cNvSpPr>
                <a:spLocks noChangeArrowheads="1"/>
              </p:cNvSpPr>
              <p:nvPr/>
            </p:nvSpPr>
            <p:spPr bwMode="auto">
              <a:xfrm>
                <a:off x="1342" y="607"/>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51" name="Oval 787">
                <a:extLst>
                  <a:ext uri="{FF2B5EF4-FFF2-40B4-BE49-F238E27FC236}">
                    <a16:creationId xmlns:a16="http://schemas.microsoft.com/office/drawing/2014/main" id="{44CC4CED-A754-4066-AF3B-5EE0D99C7019}"/>
                  </a:ext>
                </a:extLst>
              </p:cNvPr>
              <p:cNvSpPr>
                <a:spLocks noChangeArrowheads="1"/>
              </p:cNvSpPr>
              <p:nvPr/>
            </p:nvSpPr>
            <p:spPr bwMode="auto">
              <a:xfrm>
                <a:off x="1395" y="962"/>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52" name="Oval 788">
                <a:extLst>
                  <a:ext uri="{FF2B5EF4-FFF2-40B4-BE49-F238E27FC236}">
                    <a16:creationId xmlns:a16="http://schemas.microsoft.com/office/drawing/2014/main" id="{DE97C2C8-8645-4D73-8420-C2A1A007E395}"/>
                  </a:ext>
                </a:extLst>
              </p:cNvPr>
              <p:cNvSpPr>
                <a:spLocks noChangeArrowheads="1"/>
              </p:cNvSpPr>
              <p:nvPr/>
            </p:nvSpPr>
            <p:spPr bwMode="auto">
              <a:xfrm>
                <a:off x="1990" y="713"/>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53" name="Oval 789">
                <a:extLst>
                  <a:ext uri="{FF2B5EF4-FFF2-40B4-BE49-F238E27FC236}">
                    <a16:creationId xmlns:a16="http://schemas.microsoft.com/office/drawing/2014/main" id="{4CBAE46A-7A30-47F9-9B32-EFC462982942}"/>
                  </a:ext>
                </a:extLst>
              </p:cNvPr>
              <p:cNvSpPr>
                <a:spLocks noChangeArrowheads="1"/>
              </p:cNvSpPr>
              <p:nvPr/>
            </p:nvSpPr>
            <p:spPr bwMode="auto">
              <a:xfrm>
                <a:off x="1188" y="564"/>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54" name="Oval 790">
                <a:extLst>
                  <a:ext uri="{FF2B5EF4-FFF2-40B4-BE49-F238E27FC236}">
                    <a16:creationId xmlns:a16="http://schemas.microsoft.com/office/drawing/2014/main" id="{9DFDD443-ED98-4F36-87D3-866BD5798FA5}"/>
                  </a:ext>
                </a:extLst>
              </p:cNvPr>
              <p:cNvSpPr>
                <a:spLocks noChangeArrowheads="1"/>
              </p:cNvSpPr>
              <p:nvPr/>
            </p:nvSpPr>
            <p:spPr bwMode="auto">
              <a:xfrm>
                <a:off x="1908" y="1308"/>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55" name="Oval 791">
                <a:extLst>
                  <a:ext uri="{FF2B5EF4-FFF2-40B4-BE49-F238E27FC236}">
                    <a16:creationId xmlns:a16="http://schemas.microsoft.com/office/drawing/2014/main" id="{94ACE900-0483-4FEB-B23E-8EF43A2FCE0D}"/>
                  </a:ext>
                </a:extLst>
              </p:cNvPr>
              <p:cNvSpPr>
                <a:spLocks noChangeArrowheads="1"/>
              </p:cNvSpPr>
              <p:nvPr/>
            </p:nvSpPr>
            <p:spPr bwMode="auto">
              <a:xfrm>
                <a:off x="1150" y="703"/>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56" name="Oval 792">
                <a:extLst>
                  <a:ext uri="{FF2B5EF4-FFF2-40B4-BE49-F238E27FC236}">
                    <a16:creationId xmlns:a16="http://schemas.microsoft.com/office/drawing/2014/main" id="{FE33ECA0-99E3-4053-991C-2789C8F9AF25}"/>
                  </a:ext>
                </a:extLst>
              </p:cNvPr>
              <p:cNvSpPr>
                <a:spLocks noChangeArrowheads="1"/>
              </p:cNvSpPr>
              <p:nvPr/>
            </p:nvSpPr>
            <p:spPr bwMode="auto">
              <a:xfrm>
                <a:off x="1568" y="1236"/>
                <a:ext cx="4"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57" name="Oval 793">
                <a:extLst>
                  <a:ext uri="{FF2B5EF4-FFF2-40B4-BE49-F238E27FC236}">
                    <a16:creationId xmlns:a16="http://schemas.microsoft.com/office/drawing/2014/main" id="{9B7F069A-09B5-473B-B560-E86D646C1DEF}"/>
                  </a:ext>
                </a:extLst>
              </p:cNvPr>
              <p:cNvSpPr>
                <a:spLocks noChangeArrowheads="1"/>
              </p:cNvSpPr>
              <p:nvPr/>
            </p:nvSpPr>
            <p:spPr bwMode="auto">
              <a:xfrm>
                <a:off x="2086" y="124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58" name="Oval 794">
                <a:extLst>
                  <a:ext uri="{FF2B5EF4-FFF2-40B4-BE49-F238E27FC236}">
                    <a16:creationId xmlns:a16="http://schemas.microsoft.com/office/drawing/2014/main" id="{8BF63133-4405-457C-AADC-9A6511001132}"/>
                  </a:ext>
                </a:extLst>
              </p:cNvPr>
              <p:cNvSpPr>
                <a:spLocks noChangeArrowheads="1"/>
              </p:cNvSpPr>
              <p:nvPr/>
            </p:nvSpPr>
            <p:spPr bwMode="auto">
              <a:xfrm>
                <a:off x="1884" y="1101"/>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59" name="Oval 795">
                <a:extLst>
                  <a:ext uri="{FF2B5EF4-FFF2-40B4-BE49-F238E27FC236}">
                    <a16:creationId xmlns:a16="http://schemas.microsoft.com/office/drawing/2014/main" id="{470F6F50-EE72-4BFA-841E-27D1BC64B637}"/>
                  </a:ext>
                </a:extLst>
              </p:cNvPr>
              <p:cNvSpPr>
                <a:spLocks noChangeArrowheads="1"/>
              </p:cNvSpPr>
              <p:nvPr/>
            </p:nvSpPr>
            <p:spPr bwMode="auto">
              <a:xfrm>
                <a:off x="2182" y="1034"/>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60" name="Oval 796">
                <a:extLst>
                  <a:ext uri="{FF2B5EF4-FFF2-40B4-BE49-F238E27FC236}">
                    <a16:creationId xmlns:a16="http://schemas.microsoft.com/office/drawing/2014/main" id="{C1B4A932-4458-4763-B27E-CAF11476ED3A}"/>
                  </a:ext>
                </a:extLst>
              </p:cNvPr>
              <p:cNvSpPr>
                <a:spLocks noChangeArrowheads="1"/>
              </p:cNvSpPr>
              <p:nvPr/>
            </p:nvSpPr>
            <p:spPr bwMode="auto">
              <a:xfrm>
                <a:off x="1577" y="727"/>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61" name="Oval 797">
                <a:extLst>
                  <a:ext uri="{FF2B5EF4-FFF2-40B4-BE49-F238E27FC236}">
                    <a16:creationId xmlns:a16="http://schemas.microsoft.com/office/drawing/2014/main" id="{1984DA6A-918B-4401-B496-2CE014DDD9FE}"/>
                  </a:ext>
                </a:extLst>
              </p:cNvPr>
              <p:cNvSpPr>
                <a:spLocks noChangeArrowheads="1"/>
              </p:cNvSpPr>
              <p:nvPr/>
            </p:nvSpPr>
            <p:spPr bwMode="auto">
              <a:xfrm>
                <a:off x="1505" y="943"/>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62" name="Oval 798">
                <a:extLst>
                  <a:ext uri="{FF2B5EF4-FFF2-40B4-BE49-F238E27FC236}">
                    <a16:creationId xmlns:a16="http://schemas.microsoft.com/office/drawing/2014/main" id="{462B2782-C49B-470C-BB4C-BBCD5B296C00}"/>
                  </a:ext>
                </a:extLst>
              </p:cNvPr>
              <p:cNvSpPr>
                <a:spLocks noChangeArrowheads="1"/>
              </p:cNvSpPr>
              <p:nvPr/>
            </p:nvSpPr>
            <p:spPr bwMode="auto">
              <a:xfrm>
                <a:off x="2101" y="1092"/>
                <a:ext cx="4"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63" name="Oval 799">
                <a:extLst>
                  <a:ext uri="{FF2B5EF4-FFF2-40B4-BE49-F238E27FC236}">
                    <a16:creationId xmlns:a16="http://schemas.microsoft.com/office/drawing/2014/main" id="{663CF506-4B5E-4532-A7BB-CE024ED0041D}"/>
                  </a:ext>
                </a:extLst>
              </p:cNvPr>
              <p:cNvSpPr>
                <a:spLocks noChangeArrowheads="1"/>
              </p:cNvSpPr>
              <p:nvPr/>
            </p:nvSpPr>
            <p:spPr bwMode="auto">
              <a:xfrm>
                <a:off x="1424" y="1015"/>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64" name="Oval 800">
                <a:extLst>
                  <a:ext uri="{FF2B5EF4-FFF2-40B4-BE49-F238E27FC236}">
                    <a16:creationId xmlns:a16="http://schemas.microsoft.com/office/drawing/2014/main" id="{6258D1DD-D72B-447B-AB20-3080484024D2}"/>
                  </a:ext>
                </a:extLst>
              </p:cNvPr>
              <p:cNvSpPr>
                <a:spLocks noChangeArrowheads="1"/>
              </p:cNvSpPr>
              <p:nvPr/>
            </p:nvSpPr>
            <p:spPr bwMode="auto">
              <a:xfrm>
                <a:off x="1212" y="669"/>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65" name="Oval 801">
                <a:extLst>
                  <a:ext uri="{FF2B5EF4-FFF2-40B4-BE49-F238E27FC236}">
                    <a16:creationId xmlns:a16="http://schemas.microsoft.com/office/drawing/2014/main" id="{35A098D5-15EE-4234-8F4B-1A1C9E948645}"/>
                  </a:ext>
                </a:extLst>
              </p:cNvPr>
              <p:cNvSpPr>
                <a:spLocks noChangeArrowheads="1"/>
              </p:cNvSpPr>
              <p:nvPr/>
            </p:nvSpPr>
            <p:spPr bwMode="auto">
              <a:xfrm>
                <a:off x="2062" y="809"/>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66" name="Oval 802">
                <a:extLst>
                  <a:ext uri="{FF2B5EF4-FFF2-40B4-BE49-F238E27FC236}">
                    <a16:creationId xmlns:a16="http://schemas.microsoft.com/office/drawing/2014/main" id="{FBE0CB5A-99CC-4667-B8BC-CBF2CF10C16C}"/>
                  </a:ext>
                </a:extLst>
              </p:cNvPr>
              <p:cNvSpPr>
                <a:spLocks noChangeArrowheads="1"/>
              </p:cNvSpPr>
              <p:nvPr/>
            </p:nvSpPr>
            <p:spPr bwMode="auto">
              <a:xfrm>
                <a:off x="1884" y="1048"/>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67" name="Oval 803">
                <a:extLst>
                  <a:ext uri="{FF2B5EF4-FFF2-40B4-BE49-F238E27FC236}">
                    <a16:creationId xmlns:a16="http://schemas.microsoft.com/office/drawing/2014/main" id="{A6DA0568-6BBC-49D7-9B80-6F03B05303B6}"/>
                  </a:ext>
                </a:extLst>
              </p:cNvPr>
              <p:cNvSpPr>
                <a:spLocks noChangeArrowheads="1"/>
              </p:cNvSpPr>
              <p:nvPr/>
            </p:nvSpPr>
            <p:spPr bwMode="auto">
              <a:xfrm>
                <a:off x="1568" y="1197"/>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68" name="Oval 804">
                <a:extLst>
                  <a:ext uri="{FF2B5EF4-FFF2-40B4-BE49-F238E27FC236}">
                    <a16:creationId xmlns:a16="http://schemas.microsoft.com/office/drawing/2014/main" id="{3C04278D-3C8B-4552-A4FF-CFAF236D8D63}"/>
                  </a:ext>
                </a:extLst>
              </p:cNvPr>
              <p:cNvSpPr>
                <a:spLocks noChangeArrowheads="1"/>
              </p:cNvSpPr>
              <p:nvPr/>
            </p:nvSpPr>
            <p:spPr bwMode="auto">
              <a:xfrm>
                <a:off x="1352" y="765"/>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69" name="Oval 805">
                <a:extLst>
                  <a:ext uri="{FF2B5EF4-FFF2-40B4-BE49-F238E27FC236}">
                    <a16:creationId xmlns:a16="http://schemas.microsoft.com/office/drawing/2014/main" id="{010A826A-C5B0-4397-9013-CF3D82B4CEAA}"/>
                  </a:ext>
                </a:extLst>
              </p:cNvPr>
              <p:cNvSpPr>
                <a:spLocks noChangeArrowheads="1"/>
              </p:cNvSpPr>
              <p:nvPr/>
            </p:nvSpPr>
            <p:spPr bwMode="auto">
              <a:xfrm>
                <a:off x="2374" y="1120"/>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70" name="Oval 806">
                <a:extLst>
                  <a:ext uri="{FF2B5EF4-FFF2-40B4-BE49-F238E27FC236}">
                    <a16:creationId xmlns:a16="http://schemas.microsoft.com/office/drawing/2014/main" id="{F8BBC38B-A108-4EE0-89E3-B42EF2D0C111}"/>
                  </a:ext>
                </a:extLst>
              </p:cNvPr>
              <p:cNvSpPr>
                <a:spLocks noChangeArrowheads="1"/>
              </p:cNvSpPr>
              <p:nvPr/>
            </p:nvSpPr>
            <p:spPr bwMode="auto">
              <a:xfrm>
                <a:off x="1256" y="900"/>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71" name="Oval 807">
                <a:extLst>
                  <a:ext uri="{FF2B5EF4-FFF2-40B4-BE49-F238E27FC236}">
                    <a16:creationId xmlns:a16="http://schemas.microsoft.com/office/drawing/2014/main" id="{6CA23992-3395-4649-9ADB-7E1DCFF01E97}"/>
                  </a:ext>
                </a:extLst>
              </p:cNvPr>
              <p:cNvSpPr>
                <a:spLocks noChangeArrowheads="1"/>
              </p:cNvSpPr>
              <p:nvPr/>
            </p:nvSpPr>
            <p:spPr bwMode="auto">
              <a:xfrm>
                <a:off x="2158" y="112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72" name="Oval 808">
                <a:extLst>
                  <a:ext uri="{FF2B5EF4-FFF2-40B4-BE49-F238E27FC236}">
                    <a16:creationId xmlns:a16="http://schemas.microsoft.com/office/drawing/2014/main" id="{3CC2B9D6-602E-4253-807A-01835C7B1223}"/>
                  </a:ext>
                </a:extLst>
              </p:cNvPr>
              <p:cNvSpPr>
                <a:spLocks noChangeArrowheads="1"/>
              </p:cNvSpPr>
              <p:nvPr/>
            </p:nvSpPr>
            <p:spPr bwMode="auto">
              <a:xfrm>
                <a:off x="1952" y="1164"/>
                <a:ext cx="4"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73" name="Oval 809">
                <a:extLst>
                  <a:ext uri="{FF2B5EF4-FFF2-40B4-BE49-F238E27FC236}">
                    <a16:creationId xmlns:a16="http://schemas.microsoft.com/office/drawing/2014/main" id="{03CA3732-3BB6-47F0-BF78-0EB6B0C28F20}"/>
                  </a:ext>
                </a:extLst>
              </p:cNvPr>
              <p:cNvSpPr>
                <a:spLocks noChangeArrowheads="1"/>
              </p:cNvSpPr>
              <p:nvPr/>
            </p:nvSpPr>
            <p:spPr bwMode="auto">
              <a:xfrm>
                <a:off x="1668" y="1010"/>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74" name="Oval 810">
                <a:extLst>
                  <a:ext uri="{FF2B5EF4-FFF2-40B4-BE49-F238E27FC236}">
                    <a16:creationId xmlns:a16="http://schemas.microsoft.com/office/drawing/2014/main" id="{C48BA81B-37C3-4B53-A421-A4C4F30859C5}"/>
                  </a:ext>
                </a:extLst>
              </p:cNvPr>
              <p:cNvSpPr>
                <a:spLocks noChangeArrowheads="1"/>
              </p:cNvSpPr>
              <p:nvPr/>
            </p:nvSpPr>
            <p:spPr bwMode="auto">
              <a:xfrm>
                <a:off x="1822" y="938"/>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grpSp>
        <p:grpSp>
          <p:nvGrpSpPr>
            <p:cNvPr id="13" name="Group 811">
              <a:extLst>
                <a:ext uri="{FF2B5EF4-FFF2-40B4-BE49-F238E27FC236}">
                  <a16:creationId xmlns:a16="http://schemas.microsoft.com/office/drawing/2014/main" id="{B050808F-67DA-4AA9-9A66-AD4F32A2F7D2}"/>
                </a:ext>
              </a:extLst>
            </p:cNvPr>
            <p:cNvGrpSpPr>
              <a:grpSpLocks/>
            </p:cNvGrpSpPr>
            <p:nvPr/>
          </p:nvGrpSpPr>
          <p:grpSpPr bwMode="auto">
            <a:xfrm>
              <a:off x="4716" y="3585"/>
              <a:ext cx="3911" cy="3980"/>
              <a:chOff x="622" y="132"/>
              <a:chExt cx="1877" cy="1857"/>
            </a:xfrm>
          </p:grpSpPr>
          <p:sp>
            <p:nvSpPr>
              <p:cNvPr id="75" name="Oval 812">
                <a:extLst>
                  <a:ext uri="{FF2B5EF4-FFF2-40B4-BE49-F238E27FC236}">
                    <a16:creationId xmlns:a16="http://schemas.microsoft.com/office/drawing/2014/main" id="{7F7BB80F-FA28-4F09-BCC3-F167395BAE02}"/>
                  </a:ext>
                </a:extLst>
              </p:cNvPr>
              <p:cNvSpPr>
                <a:spLocks noChangeArrowheads="1"/>
              </p:cNvSpPr>
              <p:nvPr/>
            </p:nvSpPr>
            <p:spPr bwMode="auto">
              <a:xfrm>
                <a:off x="2091" y="100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6" name="Oval 813">
                <a:extLst>
                  <a:ext uri="{FF2B5EF4-FFF2-40B4-BE49-F238E27FC236}">
                    <a16:creationId xmlns:a16="http://schemas.microsoft.com/office/drawing/2014/main" id="{90CC4C89-89F5-4ABF-9026-B4BDFA90C52A}"/>
                  </a:ext>
                </a:extLst>
              </p:cNvPr>
              <p:cNvSpPr>
                <a:spLocks noChangeArrowheads="1"/>
              </p:cNvSpPr>
              <p:nvPr/>
            </p:nvSpPr>
            <p:spPr bwMode="auto">
              <a:xfrm>
                <a:off x="2153" y="112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7" name="Oval 814">
                <a:extLst>
                  <a:ext uri="{FF2B5EF4-FFF2-40B4-BE49-F238E27FC236}">
                    <a16:creationId xmlns:a16="http://schemas.microsoft.com/office/drawing/2014/main" id="{BBDC2BF0-81B2-4378-B457-F423F82D85D1}"/>
                  </a:ext>
                </a:extLst>
              </p:cNvPr>
              <p:cNvSpPr>
                <a:spLocks noChangeArrowheads="1"/>
              </p:cNvSpPr>
              <p:nvPr/>
            </p:nvSpPr>
            <p:spPr bwMode="auto">
              <a:xfrm>
                <a:off x="1928" y="1255"/>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8" name="Oval 815">
                <a:extLst>
                  <a:ext uri="{FF2B5EF4-FFF2-40B4-BE49-F238E27FC236}">
                    <a16:creationId xmlns:a16="http://schemas.microsoft.com/office/drawing/2014/main" id="{566C6D72-1BD1-4679-AED7-A905AFF920FF}"/>
                  </a:ext>
                </a:extLst>
              </p:cNvPr>
              <p:cNvSpPr>
                <a:spLocks noChangeArrowheads="1"/>
              </p:cNvSpPr>
              <p:nvPr/>
            </p:nvSpPr>
            <p:spPr bwMode="auto">
              <a:xfrm>
                <a:off x="1779" y="96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9" name="Oval 816">
                <a:extLst>
                  <a:ext uri="{FF2B5EF4-FFF2-40B4-BE49-F238E27FC236}">
                    <a16:creationId xmlns:a16="http://schemas.microsoft.com/office/drawing/2014/main" id="{B094C816-E179-4BAD-9D2E-425F07A2F0D8}"/>
                  </a:ext>
                </a:extLst>
              </p:cNvPr>
              <p:cNvSpPr>
                <a:spLocks noChangeArrowheads="1"/>
              </p:cNvSpPr>
              <p:nvPr/>
            </p:nvSpPr>
            <p:spPr bwMode="auto">
              <a:xfrm>
                <a:off x="1808" y="871"/>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0" name="Oval 817">
                <a:extLst>
                  <a:ext uri="{FF2B5EF4-FFF2-40B4-BE49-F238E27FC236}">
                    <a16:creationId xmlns:a16="http://schemas.microsoft.com/office/drawing/2014/main" id="{A198391F-A2A2-411F-8544-23AE52C5BF06}"/>
                  </a:ext>
                </a:extLst>
              </p:cNvPr>
              <p:cNvSpPr>
                <a:spLocks noChangeArrowheads="1"/>
              </p:cNvSpPr>
              <p:nvPr/>
            </p:nvSpPr>
            <p:spPr bwMode="auto">
              <a:xfrm>
                <a:off x="1438" y="47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1" name="Oval 818">
                <a:extLst>
                  <a:ext uri="{FF2B5EF4-FFF2-40B4-BE49-F238E27FC236}">
                    <a16:creationId xmlns:a16="http://schemas.microsoft.com/office/drawing/2014/main" id="{4E62A5C0-DFFB-42B6-ACD9-C6774F6AD4FB}"/>
                  </a:ext>
                </a:extLst>
              </p:cNvPr>
              <p:cNvSpPr>
                <a:spLocks noChangeArrowheads="1"/>
              </p:cNvSpPr>
              <p:nvPr/>
            </p:nvSpPr>
            <p:spPr bwMode="auto">
              <a:xfrm>
                <a:off x="1788" y="75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2" name="Oval 819">
                <a:extLst>
                  <a:ext uri="{FF2B5EF4-FFF2-40B4-BE49-F238E27FC236}">
                    <a16:creationId xmlns:a16="http://schemas.microsoft.com/office/drawing/2014/main" id="{200557F5-F6AF-493D-AFBC-CE669D05EABC}"/>
                  </a:ext>
                </a:extLst>
              </p:cNvPr>
              <p:cNvSpPr>
                <a:spLocks noChangeArrowheads="1"/>
              </p:cNvSpPr>
              <p:nvPr/>
            </p:nvSpPr>
            <p:spPr bwMode="auto">
              <a:xfrm>
                <a:off x="1875" y="91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3" name="Oval 820">
                <a:extLst>
                  <a:ext uri="{FF2B5EF4-FFF2-40B4-BE49-F238E27FC236}">
                    <a16:creationId xmlns:a16="http://schemas.microsoft.com/office/drawing/2014/main" id="{3EECF175-FC54-4758-8065-13D40381AD92}"/>
                  </a:ext>
                </a:extLst>
              </p:cNvPr>
              <p:cNvSpPr>
                <a:spLocks noChangeArrowheads="1"/>
              </p:cNvSpPr>
              <p:nvPr/>
            </p:nvSpPr>
            <p:spPr bwMode="auto">
              <a:xfrm>
                <a:off x="1678" y="81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4" name="Oval 821">
                <a:extLst>
                  <a:ext uri="{FF2B5EF4-FFF2-40B4-BE49-F238E27FC236}">
                    <a16:creationId xmlns:a16="http://schemas.microsoft.com/office/drawing/2014/main" id="{9CB21564-EC32-4AEF-863A-77932824E7C9}"/>
                  </a:ext>
                </a:extLst>
              </p:cNvPr>
              <p:cNvSpPr>
                <a:spLocks noChangeArrowheads="1"/>
              </p:cNvSpPr>
              <p:nvPr/>
            </p:nvSpPr>
            <p:spPr bwMode="auto">
              <a:xfrm>
                <a:off x="1553" y="81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5" name="Oval 822">
                <a:extLst>
                  <a:ext uri="{FF2B5EF4-FFF2-40B4-BE49-F238E27FC236}">
                    <a16:creationId xmlns:a16="http://schemas.microsoft.com/office/drawing/2014/main" id="{5009FCA3-1423-4D7B-A58E-EABED9A12804}"/>
                  </a:ext>
                </a:extLst>
              </p:cNvPr>
              <p:cNvSpPr>
                <a:spLocks noChangeArrowheads="1"/>
              </p:cNvSpPr>
              <p:nvPr/>
            </p:nvSpPr>
            <p:spPr bwMode="auto">
              <a:xfrm>
                <a:off x="1985" y="1068"/>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6" name="Oval 823">
                <a:extLst>
                  <a:ext uri="{FF2B5EF4-FFF2-40B4-BE49-F238E27FC236}">
                    <a16:creationId xmlns:a16="http://schemas.microsoft.com/office/drawing/2014/main" id="{61DC405C-7906-48DD-8221-6182708FC0E9}"/>
                  </a:ext>
                </a:extLst>
              </p:cNvPr>
              <p:cNvSpPr>
                <a:spLocks noChangeArrowheads="1"/>
              </p:cNvSpPr>
              <p:nvPr/>
            </p:nvSpPr>
            <p:spPr bwMode="auto">
              <a:xfrm>
                <a:off x="1841" y="97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7" name="Oval 824">
                <a:extLst>
                  <a:ext uri="{FF2B5EF4-FFF2-40B4-BE49-F238E27FC236}">
                    <a16:creationId xmlns:a16="http://schemas.microsoft.com/office/drawing/2014/main" id="{9F56E252-91F0-4580-8149-9C35C3EEAC99}"/>
                  </a:ext>
                </a:extLst>
              </p:cNvPr>
              <p:cNvSpPr>
                <a:spLocks noChangeArrowheads="1"/>
              </p:cNvSpPr>
              <p:nvPr/>
            </p:nvSpPr>
            <p:spPr bwMode="auto">
              <a:xfrm>
                <a:off x="1683" y="761"/>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8" name="Oval 825">
                <a:extLst>
                  <a:ext uri="{FF2B5EF4-FFF2-40B4-BE49-F238E27FC236}">
                    <a16:creationId xmlns:a16="http://schemas.microsoft.com/office/drawing/2014/main" id="{565EB1EF-00C0-4DAA-9360-5D874FD9AECA}"/>
                  </a:ext>
                </a:extLst>
              </p:cNvPr>
              <p:cNvSpPr>
                <a:spLocks noChangeArrowheads="1"/>
              </p:cNvSpPr>
              <p:nvPr/>
            </p:nvSpPr>
            <p:spPr bwMode="auto">
              <a:xfrm>
                <a:off x="1740" y="1092"/>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9" name="Oval 826">
                <a:extLst>
                  <a:ext uri="{FF2B5EF4-FFF2-40B4-BE49-F238E27FC236}">
                    <a16:creationId xmlns:a16="http://schemas.microsoft.com/office/drawing/2014/main" id="{1FC813D5-C2AB-47C5-A172-24C49503A5FB}"/>
                  </a:ext>
                </a:extLst>
              </p:cNvPr>
              <p:cNvSpPr>
                <a:spLocks noChangeArrowheads="1"/>
              </p:cNvSpPr>
              <p:nvPr/>
            </p:nvSpPr>
            <p:spPr bwMode="auto">
              <a:xfrm>
                <a:off x="1352" y="900"/>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0" name="Oval 827">
                <a:extLst>
                  <a:ext uri="{FF2B5EF4-FFF2-40B4-BE49-F238E27FC236}">
                    <a16:creationId xmlns:a16="http://schemas.microsoft.com/office/drawing/2014/main" id="{C53D177B-344B-4E31-B34A-17FDC31AE33E}"/>
                  </a:ext>
                </a:extLst>
              </p:cNvPr>
              <p:cNvSpPr>
                <a:spLocks noChangeArrowheads="1"/>
              </p:cNvSpPr>
              <p:nvPr/>
            </p:nvSpPr>
            <p:spPr bwMode="auto">
              <a:xfrm>
                <a:off x="1544" y="900"/>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1" name="Oval 828">
                <a:extLst>
                  <a:ext uri="{FF2B5EF4-FFF2-40B4-BE49-F238E27FC236}">
                    <a16:creationId xmlns:a16="http://schemas.microsoft.com/office/drawing/2014/main" id="{294144E8-2B40-4A40-B206-8F6919B99FD5}"/>
                  </a:ext>
                </a:extLst>
              </p:cNvPr>
              <p:cNvSpPr>
                <a:spLocks noChangeArrowheads="1"/>
              </p:cNvSpPr>
              <p:nvPr/>
            </p:nvSpPr>
            <p:spPr bwMode="auto">
              <a:xfrm>
                <a:off x="1236" y="89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2" name="Oval 829">
                <a:extLst>
                  <a:ext uri="{FF2B5EF4-FFF2-40B4-BE49-F238E27FC236}">
                    <a16:creationId xmlns:a16="http://schemas.microsoft.com/office/drawing/2014/main" id="{C0AB9DA3-CBBB-41CD-8C47-06552037F045}"/>
                  </a:ext>
                </a:extLst>
              </p:cNvPr>
              <p:cNvSpPr>
                <a:spLocks noChangeArrowheads="1"/>
              </p:cNvSpPr>
              <p:nvPr/>
            </p:nvSpPr>
            <p:spPr bwMode="auto">
              <a:xfrm>
                <a:off x="2317" y="1250"/>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3" name="Oval 830">
                <a:extLst>
                  <a:ext uri="{FF2B5EF4-FFF2-40B4-BE49-F238E27FC236}">
                    <a16:creationId xmlns:a16="http://schemas.microsoft.com/office/drawing/2014/main" id="{12DF8135-3367-4518-9DF2-B18E03971106}"/>
                  </a:ext>
                </a:extLst>
              </p:cNvPr>
              <p:cNvSpPr>
                <a:spLocks noChangeArrowheads="1"/>
              </p:cNvSpPr>
              <p:nvPr/>
            </p:nvSpPr>
            <p:spPr bwMode="auto">
              <a:xfrm>
                <a:off x="1553" y="99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4" name="Oval 831">
                <a:extLst>
                  <a:ext uri="{FF2B5EF4-FFF2-40B4-BE49-F238E27FC236}">
                    <a16:creationId xmlns:a16="http://schemas.microsoft.com/office/drawing/2014/main" id="{41F253E0-7A3E-4133-AE0E-635CD125F336}"/>
                  </a:ext>
                </a:extLst>
              </p:cNvPr>
              <p:cNvSpPr>
                <a:spLocks noChangeArrowheads="1"/>
              </p:cNvSpPr>
              <p:nvPr/>
            </p:nvSpPr>
            <p:spPr bwMode="auto">
              <a:xfrm>
                <a:off x="1750" y="114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5" name="Oval 832">
                <a:extLst>
                  <a:ext uri="{FF2B5EF4-FFF2-40B4-BE49-F238E27FC236}">
                    <a16:creationId xmlns:a16="http://schemas.microsoft.com/office/drawing/2014/main" id="{C004F805-0449-4624-A0DC-03A62D69C04A}"/>
                  </a:ext>
                </a:extLst>
              </p:cNvPr>
              <p:cNvSpPr>
                <a:spLocks noChangeArrowheads="1"/>
              </p:cNvSpPr>
              <p:nvPr/>
            </p:nvSpPr>
            <p:spPr bwMode="auto">
              <a:xfrm>
                <a:off x="2101" y="1135"/>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6" name="Oval 833">
                <a:extLst>
                  <a:ext uri="{FF2B5EF4-FFF2-40B4-BE49-F238E27FC236}">
                    <a16:creationId xmlns:a16="http://schemas.microsoft.com/office/drawing/2014/main" id="{5AEE58DC-8DA8-46AD-95C9-C2AE44C1014B}"/>
                  </a:ext>
                </a:extLst>
              </p:cNvPr>
              <p:cNvSpPr>
                <a:spLocks noChangeArrowheads="1"/>
              </p:cNvSpPr>
              <p:nvPr/>
            </p:nvSpPr>
            <p:spPr bwMode="auto">
              <a:xfrm>
                <a:off x="1467" y="67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7" name="Oval 834">
                <a:extLst>
                  <a:ext uri="{FF2B5EF4-FFF2-40B4-BE49-F238E27FC236}">
                    <a16:creationId xmlns:a16="http://schemas.microsoft.com/office/drawing/2014/main" id="{400613EA-4716-419A-8AF4-51DB6A09A757}"/>
                  </a:ext>
                </a:extLst>
              </p:cNvPr>
              <p:cNvSpPr>
                <a:spLocks noChangeArrowheads="1"/>
              </p:cNvSpPr>
              <p:nvPr/>
            </p:nvSpPr>
            <p:spPr bwMode="auto">
              <a:xfrm>
                <a:off x="1395" y="74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8" name="Oval 835">
                <a:extLst>
                  <a:ext uri="{FF2B5EF4-FFF2-40B4-BE49-F238E27FC236}">
                    <a16:creationId xmlns:a16="http://schemas.microsoft.com/office/drawing/2014/main" id="{265E4795-8EDF-49BC-AC65-71170BDE024E}"/>
                  </a:ext>
                </a:extLst>
              </p:cNvPr>
              <p:cNvSpPr>
                <a:spLocks noChangeArrowheads="1"/>
              </p:cNvSpPr>
              <p:nvPr/>
            </p:nvSpPr>
            <p:spPr bwMode="auto">
              <a:xfrm>
                <a:off x="1424" y="593"/>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9" name="Oval 836">
                <a:extLst>
                  <a:ext uri="{FF2B5EF4-FFF2-40B4-BE49-F238E27FC236}">
                    <a16:creationId xmlns:a16="http://schemas.microsoft.com/office/drawing/2014/main" id="{58A4EDC4-0DC0-44F4-9AFB-0894FA7376BB}"/>
                  </a:ext>
                </a:extLst>
              </p:cNvPr>
              <p:cNvSpPr>
                <a:spLocks noChangeArrowheads="1"/>
              </p:cNvSpPr>
              <p:nvPr/>
            </p:nvSpPr>
            <p:spPr bwMode="auto">
              <a:xfrm>
                <a:off x="1400" y="741"/>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0" name="Oval 837">
                <a:extLst>
                  <a:ext uri="{FF2B5EF4-FFF2-40B4-BE49-F238E27FC236}">
                    <a16:creationId xmlns:a16="http://schemas.microsoft.com/office/drawing/2014/main" id="{2E3B497C-1422-4B58-9CAC-B888F345605C}"/>
                  </a:ext>
                </a:extLst>
              </p:cNvPr>
              <p:cNvSpPr>
                <a:spLocks noChangeArrowheads="1"/>
              </p:cNvSpPr>
              <p:nvPr/>
            </p:nvSpPr>
            <p:spPr bwMode="auto">
              <a:xfrm>
                <a:off x="1500" y="56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1" name="Oval 838">
                <a:extLst>
                  <a:ext uri="{FF2B5EF4-FFF2-40B4-BE49-F238E27FC236}">
                    <a16:creationId xmlns:a16="http://schemas.microsoft.com/office/drawing/2014/main" id="{9AE86D71-AA5D-496F-9B36-FC83A3B7CAC7}"/>
                  </a:ext>
                </a:extLst>
              </p:cNvPr>
              <p:cNvSpPr>
                <a:spLocks noChangeArrowheads="1"/>
              </p:cNvSpPr>
              <p:nvPr/>
            </p:nvSpPr>
            <p:spPr bwMode="auto">
              <a:xfrm>
                <a:off x="1803" y="761"/>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2" name="Oval 839">
                <a:extLst>
                  <a:ext uri="{FF2B5EF4-FFF2-40B4-BE49-F238E27FC236}">
                    <a16:creationId xmlns:a16="http://schemas.microsoft.com/office/drawing/2014/main" id="{1DF4DBA7-531B-4D93-BAD5-27FED12344E9}"/>
                  </a:ext>
                </a:extLst>
              </p:cNvPr>
              <p:cNvSpPr>
                <a:spLocks noChangeArrowheads="1"/>
              </p:cNvSpPr>
              <p:nvPr/>
            </p:nvSpPr>
            <p:spPr bwMode="auto">
              <a:xfrm>
                <a:off x="1500" y="93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3" name="Oval 840">
                <a:extLst>
                  <a:ext uri="{FF2B5EF4-FFF2-40B4-BE49-F238E27FC236}">
                    <a16:creationId xmlns:a16="http://schemas.microsoft.com/office/drawing/2014/main" id="{E68F5C1C-9616-4C41-B5A4-B1835D8617C1}"/>
                  </a:ext>
                </a:extLst>
              </p:cNvPr>
              <p:cNvSpPr>
                <a:spLocks noChangeArrowheads="1"/>
              </p:cNvSpPr>
              <p:nvPr/>
            </p:nvSpPr>
            <p:spPr bwMode="auto">
              <a:xfrm>
                <a:off x="1889" y="1260"/>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4" name="Oval 841">
                <a:extLst>
                  <a:ext uri="{FF2B5EF4-FFF2-40B4-BE49-F238E27FC236}">
                    <a16:creationId xmlns:a16="http://schemas.microsoft.com/office/drawing/2014/main" id="{7DEA2AD7-034F-4FC8-AFB9-2F06D14A9C44}"/>
                  </a:ext>
                </a:extLst>
              </p:cNvPr>
              <p:cNvSpPr>
                <a:spLocks noChangeArrowheads="1"/>
              </p:cNvSpPr>
              <p:nvPr/>
            </p:nvSpPr>
            <p:spPr bwMode="auto">
              <a:xfrm>
                <a:off x="1716" y="102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5" name="Oval 842">
                <a:extLst>
                  <a:ext uri="{FF2B5EF4-FFF2-40B4-BE49-F238E27FC236}">
                    <a16:creationId xmlns:a16="http://schemas.microsoft.com/office/drawing/2014/main" id="{1DEE09FC-41EA-4451-9C4E-1DE32E1463E0}"/>
                  </a:ext>
                </a:extLst>
              </p:cNvPr>
              <p:cNvSpPr>
                <a:spLocks noChangeArrowheads="1"/>
              </p:cNvSpPr>
              <p:nvPr/>
            </p:nvSpPr>
            <p:spPr bwMode="auto">
              <a:xfrm>
                <a:off x="1841" y="106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6" name="Oval 843">
                <a:extLst>
                  <a:ext uri="{FF2B5EF4-FFF2-40B4-BE49-F238E27FC236}">
                    <a16:creationId xmlns:a16="http://schemas.microsoft.com/office/drawing/2014/main" id="{6C565BB8-B8AE-42D6-A8F2-386E5B7701A5}"/>
                  </a:ext>
                </a:extLst>
              </p:cNvPr>
              <p:cNvSpPr>
                <a:spLocks noChangeArrowheads="1"/>
              </p:cNvSpPr>
              <p:nvPr/>
            </p:nvSpPr>
            <p:spPr bwMode="auto">
              <a:xfrm>
                <a:off x="1462" y="905"/>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7" name="Oval 844">
                <a:extLst>
                  <a:ext uri="{FF2B5EF4-FFF2-40B4-BE49-F238E27FC236}">
                    <a16:creationId xmlns:a16="http://schemas.microsoft.com/office/drawing/2014/main" id="{1762D6D4-54E0-40B6-A164-C4BD646B535F}"/>
                  </a:ext>
                </a:extLst>
              </p:cNvPr>
              <p:cNvSpPr>
                <a:spLocks noChangeArrowheads="1"/>
              </p:cNvSpPr>
              <p:nvPr/>
            </p:nvSpPr>
            <p:spPr bwMode="auto">
              <a:xfrm>
                <a:off x="1668" y="713"/>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8" name="Oval 845">
                <a:extLst>
                  <a:ext uri="{FF2B5EF4-FFF2-40B4-BE49-F238E27FC236}">
                    <a16:creationId xmlns:a16="http://schemas.microsoft.com/office/drawing/2014/main" id="{B069A1FD-597E-4DB4-945E-90676C66243E}"/>
                  </a:ext>
                </a:extLst>
              </p:cNvPr>
              <p:cNvSpPr>
                <a:spLocks noChangeArrowheads="1"/>
              </p:cNvSpPr>
              <p:nvPr/>
            </p:nvSpPr>
            <p:spPr bwMode="auto">
              <a:xfrm>
                <a:off x="1361" y="63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9" name="Oval 846">
                <a:extLst>
                  <a:ext uri="{FF2B5EF4-FFF2-40B4-BE49-F238E27FC236}">
                    <a16:creationId xmlns:a16="http://schemas.microsoft.com/office/drawing/2014/main" id="{6E4F4473-6E08-4DE8-ABAA-13C481260139}"/>
                  </a:ext>
                </a:extLst>
              </p:cNvPr>
              <p:cNvSpPr>
                <a:spLocks noChangeArrowheads="1"/>
              </p:cNvSpPr>
              <p:nvPr/>
            </p:nvSpPr>
            <p:spPr bwMode="auto">
              <a:xfrm>
                <a:off x="1697" y="97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10" name="Oval 847">
                <a:extLst>
                  <a:ext uri="{FF2B5EF4-FFF2-40B4-BE49-F238E27FC236}">
                    <a16:creationId xmlns:a16="http://schemas.microsoft.com/office/drawing/2014/main" id="{CECDAFB6-C6D7-4B9A-A639-BD218C7BA7B8}"/>
                  </a:ext>
                </a:extLst>
              </p:cNvPr>
              <p:cNvSpPr>
                <a:spLocks noChangeArrowheads="1"/>
              </p:cNvSpPr>
              <p:nvPr/>
            </p:nvSpPr>
            <p:spPr bwMode="auto">
              <a:xfrm>
                <a:off x="1111" y="98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11" name="Oval 848">
                <a:extLst>
                  <a:ext uri="{FF2B5EF4-FFF2-40B4-BE49-F238E27FC236}">
                    <a16:creationId xmlns:a16="http://schemas.microsoft.com/office/drawing/2014/main" id="{FAF9B670-6110-4B07-8B71-9868A78123E8}"/>
                  </a:ext>
                </a:extLst>
              </p:cNvPr>
              <p:cNvSpPr>
                <a:spLocks noChangeArrowheads="1"/>
              </p:cNvSpPr>
              <p:nvPr/>
            </p:nvSpPr>
            <p:spPr bwMode="auto">
              <a:xfrm>
                <a:off x="2096" y="132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12" name="Oval 849">
                <a:extLst>
                  <a:ext uri="{FF2B5EF4-FFF2-40B4-BE49-F238E27FC236}">
                    <a16:creationId xmlns:a16="http://schemas.microsoft.com/office/drawing/2014/main" id="{15F27155-F075-4109-8A37-FBFAA5DA90BD}"/>
                  </a:ext>
                </a:extLst>
              </p:cNvPr>
              <p:cNvSpPr>
                <a:spLocks noChangeArrowheads="1"/>
              </p:cNvSpPr>
              <p:nvPr/>
            </p:nvSpPr>
            <p:spPr bwMode="auto">
              <a:xfrm>
                <a:off x="1294" y="87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13" name="Oval 850">
                <a:extLst>
                  <a:ext uri="{FF2B5EF4-FFF2-40B4-BE49-F238E27FC236}">
                    <a16:creationId xmlns:a16="http://schemas.microsoft.com/office/drawing/2014/main" id="{A611EAB8-4EDC-4C21-AEAD-7BF8E8469CBA}"/>
                  </a:ext>
                </a:extLst>
              </p:cNvPr>
              <p:cNvSpPr>
                <a:spLocks noChangeArrowheads="1"/>
              </p:cNvSpPr>
              <p:nvPr/>
            </p:nvSpPr>
            <p:spPr bwMode="auto">
              <a:xfrm>
                <a:off x="1673" y="94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14" name="Oval 851">
                <a:extLst>
                  <a:ext uri="{FF2B5EF4-FFF2-40B4-BE49-F238E27FC236}">
                    <a16:creationId xmlns:a16="http://schemas.microsoft.com/office/drawing/2014/main" id="{A32AFB86-248B-4B7A-BEE8-3A0D77DC9242}"/>
                  </a:ext>
                </a:extLst>
              </p:cNvPr>
              <p:cNvSpPr>
                <a:spLocks noChangeArrowheads="1"/>
              </p:cNvSpPr>
              <p:nvPr/>
            </p:nvSpPr>
            <p:spPr bwMode="auto">
              <a:xfrm>
                <a:off x="1241" y="98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15" name="Oval 852">
                <a:extLst>
                  <a:ext uri="{FF2B5EF4-FFF2-40B4-BE49-F238E27FC236}">
                    <a16:creationId xmlns:a16="http://schemas.microsoft.com/office/drawing/2014/main" id="{5FAF21D7-398F-45BE-A51B-035AB0D361A5}"/>
                  </a:ext>
                </a:extLst>
              </p:cNvPr>
              <p:cNvSpPr>
                <a:spLocks noChangeArrowheads="1"/>
              </p:cNvSpPr>
              <p:nvPr/>
            </p:nvSpPr>
            <p:spPr bwMode="auto">
              <a:xfrm>
                <a:off x="1472" y="655"/>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16" name="Oval 853">
                <a:extLst>
                  <a:ext uri="{FF2B5EF4-FFF2-40B4-BE49-F238E27FC236}">
                    <a16:creationId xmlns:a16="http://schemas.microsoft.com/office/drawing/2014/main" id="{8BCC399E-688B-4A3C-A500-3850A48E18AB}"/>
                  </a:ext>
                </a:extLst>
              </p:cNvPr>
              <p:cNvSpPr>
                <a:spLocks noChangeArrowheads="1"/>
              </p:cNvSpPr>
              <p:nvPr/>
            </p:nvSpPr>
            <p:spPr bwMode="auto">
              <a:xfrm>
                <a:off x="1880" y="90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17" name="Oval 854">
                <a:extLst>
                  <a:ext uri="{FF2B5EF4-FFF2-40B4-BE49-F238E27FC236}">
                    <a16:creationId xmlns:a16="http://schemas.microsoft.com/office/drawing/2014/main" id="{830B8767-55C1-42A3-AA11-A15E8610D9D5}"/>
                  </a:ext>
                </a:extLst>
              </p:cNvPr>
              <p:cNvSpPr>
                <a:spLocks noChangeArrowheads="1"/>
              </p:cNvSpPr>
              <p:nvPr/>
            </p:nvSpPr>
            <p:spPr bwMode="auto">
              <a:xfrm>
                <a:off x="1203" y="665"/>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18" name="Oval 855">
                <a:extLst>
                  <a:ext uri="{FF2B5EF4-FFF2-40B4-BE49-F238E27FC236}">
                    <a16:creationId xmlns:a16="http://schemas.microsoft.com/office/drawing/2014/main" id="{D58D6964-1BFC-4F78-B3F7-437110E3B676}"/>
                  </a:ext>
                </a:extLst>
              </p:cNvPr>
              <p:cNvSpPr>
                <a:spLocks noChangeArrowheads="1"/>
              </p:cNvSpPr>
              <p:nvPr/>
            </p:nvSpPr>
            <p:spPr bwMode="auto">
              <a:xfrm>
                <a:off x="2168" y="143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19" name="Oval 856">
                <a:extLst>
                  <a:ext uri="{FF2B5EF4-FFF2-40B4-BE49-F238E27FC236}">
                    <a16:creationId xmlns:a16="http://schemas.microsoft.com/office/drawing/2014/main" id="{E88F5D83-D643-44BB-B66A-0F7DA5907F7D}"/>
                  </a:ext>
                </a:extLst>
              </p:cNvPr>
              <p:cNvSpPr>
                <a:spLocks noChangeArrowheads="1"/>
              </p:cNvSpPr>
              <p:nvPr/>
            </p:nvSpPr>
            <p:spPr bwMode="auto">
              <a:xfrm>
                <a:off x="1937" y="101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20" name="Oval 857">
                <a:extLst>
                  <a:ext uri="{FF2B5EF4-FFF2-40B4-BE49-F238E27FC236}">
                    <a16:creationId xmlns:a16="http://schemas.microsoft.com/office/drawing/2014/main" id="{46F9DF27-FE73-4172-8994-AA877D986C62}"/>
                  </a:ext>
                </a:extLst>
              </p:cNvPr>
              <p:cNvSpPr>
                <a:spLocks noChangeArrowheads="1"/>
              </p:cNvSpPr>
              <p:nvPr/>
            </p:nvSpPr>
            <p:spPr bwMode="auto">
              <a:xfrm>
                <a:off x="1817" y="84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21" name="Oval 858">
                <a:extLst>
                  <a:ext uri="{FF2B5EF4-FFF2-40B4-BE49-F238E27FC236}">
                    <a16:creationId xmlns:a16="http://schemas.microsoft.com/office/drawing/2014/main" id="{359B3A99-E368-46CD-8B5E-0AE20A19AFD3}"/>
                  </a:ext>
                </a:extLst>
              </p:cNvPr>
              <p:cNvSpPr>
                <a:spLocks noChangeArrowheads="1"/>
              </p:cNvSpPr>
              <p:nvPr/>
            </p:nvSpPr>
            <p:spPr bwMode="auto">
              <a:xfrm>
                <a:off x="1606" y="94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22" name="Oval 859">
                <a:extLst>
                  <a:ext uri="{FF2B5EF4-FFF2-40B4-BE49-F238E27FC236}">
                    <a16:creationId xmlns:a16="http://schemas.microsoft.com/office/drawing/2014/main" id="{5EF2D1CF-9BB3-42F2-AFD1-927023CAF058}"/>
                  </a:ext>
                </a:extLst>
              </p:cNvPr>
              <p:cNvSpPr>
                <a:spLocks noChangeArrowheads="1"/>
              </p:cNvSpPr>
              <p:nvPr/>
            </p:nvSpPr>
            <p:spPr bwMode="auto">
              <a:xfrm>
                <a:off x="1966" y="905"/>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23" name="Oval 860">
                <a:extLst>
                  <a:ext uri="{FF2B5EF4-FFF2-40B4-BE49-F238E27FC236}">
                    <a16:creationId xmlns:a16="http://schemas.microsoft.com/office/drawing/2014/main" id="{B6B1030F-66A2-47FE-BB6D-D482A27DB008}"/>
                  </a:ext>
                </a:extLst>
              </p:cNvPr>
              <p:cNvSpPr>
                <a:spLocks noChangeArrowheads="1"/>
              </p:cNvSpPr>
              <p:nvPr/>
            </p:nvSpPr>
            <p:spPr bwMode="auto">
              <a:xfrm>
                <a:off x="1496" y="804"/>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24" name="Oval 861">
                <a:extLst>
                  <a:ext uri="{FF2B5EF4-FFF2-40B4-BE49-F238E27FC236}">
                    <a16:creationId xmlns:a16="http://schemas.microsoft.com/office/drawing/2014/main" id="{0575F6C6-3E0A-455C-95FD-0E758F03408F}"/>
                  </a:ext>
                </a:extLst>
              </p:cNvPr>
              <p:cNvSpPr>
                <a:spLocks noChangeArrowheads="1"/>
              </p:cNvSpPr>
              <p:nvPr/>
            </p:nvSpPr>
            <p:spPr bwMode="auto">
              <a:xfrm>
                <a:off x="1193" y="86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25" name="Oval 862">
                <a:extLst>
                  <a:ext uri="{FF2B5EF4-FFF2-40B4-BE49-F238E27FC236}">
                    <a16:creationId xmlns:a16="http://schemas.microsoft.com/office/drawing/2014/main" id="{365595D0-EE9C-49A0-82B5-BFB4E94285F3}"/>
                  </a:ext>
                </a:extLst>
              </p:cNvPr>
              <p:cNvSpPr>
                <a:spLocks noChangeArrowheads="1"/>
              </p:cNvSpPr>
              <p:nvPr/>
            </p:nvSpPr>
            <p:spPr bwMode="auto">
              <a:xfrm>
                <a:off x="2240" y="1212"/>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26" name="Oval 863">
                <a:extLst>
                  <a:ext uri="{FF2B5EF4-FFF2-40B4-BE49-F238E27FC236}">
                    <a16:creationId xmlns:a16="http://schemas.microsoft.com/office/drawing/2014/main" id="{15B0EC75-0FD6-40BA-AA7D-E49A59252B86}"/>
                  </a:ext>
                </a:extLst>
              </p:cNvPr>
              <p:cNvSpPr>
                <a:spLocks noChangeArrowheads="1"/>
              </p:cNvSpPr>
              <p:nvPr/>
            </p:nvSpPr>
            <p:spPr bwMode="auto">
              <a:xfrm>
                <a:off x="1500" y="953"/>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27" name="Oval 864">
                <a:extLst>
                  <a:ext uri="{FF2B5EF4-FFF2-40B4-BE49-F238E27FC236}">
                    <a16:creationId xmlns:a16="http://schemas.microsoft.com/office/drawing/2014/main" id="{374FCC9A-BC94-4DDD-B57E-88CF4BB79E0A}"/>
                  </a:ext>
                </a:extLst>
              </p:cNvPr>
              <p:cNvSpPr>
                <a:spLocks noChangeArrowheads="1"/>
              </p:cNvSpPr>
              <p:nvPr/>
            </p:nvSpPr>
            <p:spPr bwMode="auto">
              <a:xfrm>
                <a:off x="1985" y="94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28" name="Oval 865">
                <a:extLst>
                  <a:ext uri="{FF2B5EF4-FFF2-40B4-BE49-F238E27FC236}">
                    <a16:creationId xmlns:a16="http://schemas.microsoft.com/office/drawing/2014/main" id="{058983D7-9BD0-425F-8E00-EF41E582F155}"/>
                  </a:ext>
                </a:extLst>
              </p:cNvPr>
              <p:cNvSpPr>
                <a:spLocks noChangeArrowheads="1"/>
              </p:cNvSpPr>
              <p:nvPr/>
            </p:nvSpPr>
            <p:spPr bwMode="auto">
              <a:xfrm>
                <a:off x="1611" y="102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29" name="Oval 866">
                <a:extLst>
                  <a:ext uri="{FF2B5EF4-FFF2-40B4-BE49-F238E27FC236}">
                    <a16:creationId xmlns:a16="http://schemas.microsoft.com/office/drawing/2014/main" id="{D75CA4F7-B6F9-4343-AD4C-4366486A5C90}"/>
                  </a:ext>
                </a:extLst>
              </p:cNvPr>
              <p:cNvSpPr>
                <a:spLocks noChangeArrowheads="1"/>
              </p:cNvSpPr>
              <p:nvPr/>
            </p:nvSpPr>
            <p:spPr bwMode="auto">
              <a:xfrm>
                <a:off x="1697" y="93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30" name="Oval 867">
                <a:extLst>
                  <a:ext uri="{FF2B5EF4-FFF2-40B4-BE49-F238E27FC236}">
                    <a16:creationId xmlns:a16="http://schemas.microsoft.com/office/drawing/2014/main" id="{EBBDB80A-D52B-45C5-9B0F-037DD549E7B1}"/>
                  </a:ext>
                </a:extLst>
              </p:cNvPr>
              <p:cNvSpPr>
                <a:spLocks noChangeArrowheads="1"/>
              </p:cNvSpPr>
              <p:nvPr/>
            </p:nvSpPr>
            <p:spPr bwMode="auto">
              <a:xfrm>
                <a:off x="1956" y="1332"/>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31" name="Oval 868">
                <a:extLst>
                  <a:ext uri="{FF2B5EF4-FFF2-40B4-BE49-F238E27FC236}">
                    <a16:creationId xmlns:a16="http://schemas.microsoft.com/office/drawing/2014/main" id="{E24808A1-C634-4686-83E4-5CCE23444443}"/>
                  </a:ext>
                </a:extLst>
              </p:cNvPr>
              <p:cNvSpPr>
                <a:spLocks noChangeArrowheads="1"/>
              </p:cNvSpPr>
              <p:nvPr/>
            </p:nvSpPr>
            <p:spPr bwMode="auto">
              <a:xfrm>
                <a:off x="1376" y="67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32" name="Oval 869">
                <a:extLst>
                  <a:ext uri="{FF2B5EF4-FFF2-40B4-BE49-F238E27FC236}">
                    <a16:creationId xmlns:a16="http://schemas.microsoft.com/office/drawing/2014/main" id="{2B014395-A0F5-4392-AC89-E2C4EB2DFE31}"/>
                  </a:ext>
                </a:extLst>
              </p:cNvPr>
              <p:cNvSpPr>
                <a:spLocks noChangeArrowheads="1"/>
              </p:cNvSpPr>
              <p:nvPr/>
            </p:nvSpPr>
            <p:spPr bwMode="auto">
              <a:xfrm>
                <a:off x="2053" y="1010"/>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33" name="Oval 870">
                <a:extLst>
                  <a:ext uri="{FF2B5EF4-FFF2-40B4-BE49-F238E27FC236}">
                    <a16:creationId xmlns:a16="http://schemas.microsoft.com/office/drawing/2014/main" id="{3B51372A-9478-48E1-9BC4-AC2EBE7A9C5C}"/>
                  </a:ext>
                </a:extLst>
              </p:cNvPr>
              <p:cNvSpPr>
                <a:spLocks noChangeArrowheads="1"/>
              </p:cNvSpPr>
              <p:nvPr/>
            </p:nvSpPr>
            <p:spPr bwMode="auto">
              <a:xfrm>
                <a:off x="2057" y="115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34" name="Oval 871">
                <a:extLst>
                  <a:ext uri="{FF2B5EF4-FFF2-40B4-BE49-F238E27FC236}">
                    <a16:creationId xmlns:a16="http://schemas.microsoft.com/office/drawing/2014/main" id="{C0731314-B050-4707-93A4-E0A0F757895B}"/>
                  </a:ext>
                </a:extLst>
              </p:cNvPr>
              <p:cNvSpPr>
                <a:spLocks noChangeArrowheads="1"/>
              </p:cNvSpPr>
              <p:nvPr/>
            </p:nvSpPr>
            <p:spPr bwMode="auto">
              <a:xfrm>
                <a:off x="1481" y="66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35" name="Oval 872">
                <a:extLst>
                  <a:ext uri="{FF2B5EF4-FFF2-40B4-BE49-F238E27FC236}">
                    <a16:creationId xmlns:a16="http://schemas.microsoft.com/office/drawing/2014/main" id="{CEFBF4DE-38F7-4C27-8253-1C7C3DDEC9D3}"/>
                  </a:ext>
                </a:extLst>
              </p:cNvPr>
              <p:cNvSpPr>
                <a:spLocks noChangeArrowheads="1"/>
              </p:cNvSpPr>
              <p:nvPr/>
            </p:nvSpPr>
            <p:spPr bwMode="auto">
              <a:xfrm>
                <a:off x="1952" y="732"/>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36" name="Oval 873">
                <a:extLst>
                  <a:ext uri="{FF2B5EF4-FFF2-40B4-BE49-F238E27FC236}">
                    <a16:creationId xmlns:a16="http://schemas.microsoft.com/office/drawing/2014/main" id="{8D1EED09-3961-4E86-AC21-EC197B6F7338}"/>
                  </a:ext>
                </a:extLst>
              </p:cNvPr>
              <p:cNvSpPr>
                <a:spLocks noChangeArrowheads="1"/>
              </p:cNvSpPr>
              <p:nvPr/>
            </p:nvSpPr>
            <p:spPr bwMode="auto">
              <a:xfrm>
                <a:off x="1481" y="94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37" name="Oval 874">
                <a:extLst>
                  <a:ext uri="{FF2B5EF4-FFF2-40B4-BE49-F238E27FC236}">
                    <a16:creationId xmlns:a16="http://schemas.microsoft.com/office/drawing/2014/main" id="{9D216C24-B9ED-4E67-8B8F-F2CA6D9EBD1C}"/>
                  </a:ext>
                </a:extLst>
              </p:cNvPr>
              <p:cNvSpPr>
                <a:spLocks noChangeArrowheads="1"/>
              </p:cNvSpPr>
              <p:nvPr/>
            </p:nvSpPr>
            <p:spPr bwMode="auto">
              <a:xfrm>
                <a:off x="2355" y="110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38" name="Oval 875">
                <a:extLst>
                  <a:ext uri="{FF2B5EF4-FFF2-40B4-BE49-F238E27FC236}">
                    <a16:creationId xmlns:a16="http://schemas.microsoft.com/office/drawing/2014/main" id="{3F1DB71D-B8A5-4267-83F4-643553AD173C}"/>
                  </a:ext>
                </a:extLst>
              </p:cNvPr>
              <p:cNvSpPr>
                <a:spLocks noChangeArrowheads="1"/>
              </p:cNvSpPr>
              <p:nvPr/>
            </p:nvSpPr>
            <p:spPr bwMode="auto">
              <a:xfrm>
                <a:off x="1534" y="94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39" name="Oval 876">
                <a:extLst>
                  <a:ext uri="{FF2B5EF4-FFF2-40B4-BE49-F238E27FC236}">
                    <a16:creationId xmlns:a16="http://schemas.microsoft.com/office/drawing/2014/main" id="{F1F8229A-8A93-4755-BBE8-5536D334EF51}"/>
                  </a:ext>
                </a:extLst>
              </p:cNvPr>
              <p:cNvSpPr>
                <a:spLocks noChangeArrowheads="1"/>
              </p:cNvSpPr>
              <p:nvPr/>
            </p:nvSpPr>
            <p:spPr bwMode="auto">
              <a:xfrm>
                <a:off x="1846" y="109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40" name="Oval 877">
                <a:extLst>
                  <a:ext uri="{FF2B5EF4-FFF2-40B4-BE49-F238E27FC236}">
                    <a16:creationId xmlns:a16="http://schemas.microsoft.com/office/drawing/2014/main" id="{4CD20DF3-58AB-4308-9509-ADA3C8EF77A4}"/>
                  </a:ext>
                </a:extLst>
              </p:cNvPr>
              <p:cNvSpPr>
                <a:spLocks noChangeArrowheads="1"/>
              </p:cNvSpPr>
              <p:nvPr/>
            </p:nvSpPr>
            <p:spPr bwMode="auto">
              <a:xfrm>
                <a:off x="1712" y="972"/>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41" name="Oval 878">
                <a:extLst>
                  <a:ext uri="{FF2B5EF4-FFF2-40B4-BE49-F238E27FC236}">
                    <a16:creationId xmlns:a16="http://schemas.microsoft.com/office/drawing/2014/main" id="{07AFAD8B-F8EF-4198-B769-27A491E679F2}"/>
                  </a:ext>
                </a:extLst>
              </p:cNvPr>
              <p:cNvSpPr>
                <a:spLocks noChangeArrowheads="1"/>
              </p:cNvSpPr>
              <p:nvPr/>
            </p:nvSpPr>
            <p:spPr bwMode="auto">
              <a:xfrm>
                <a:off x="1971" y="104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42" name="Oval 879">
                <a:extLst>
                  <a:ext uri="{FF2B5EF4-FFF2-40B4-BE49-F238E27FC236}">
                    <a16:creationId xmlns:a16="http://schemas.microsoft.com/office/drawing/2014/main" id="{1116D5E2-299E-41D4-928D-F9BFD3A7E3C2}"/>
                  </a:ext>
                </a:extLst>
              </p:cNvPr>
              <p:cNvSpPr>
                <a:spLocks noChangeArrowheads="1"/>
              </p:cNvSpPr>
              <p:nvPr/>
            </p:nvSpPr>
            <p:spPr bwMode="auto">
              <a:xfrm>
                <a:off x="2086" y="95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43" name="Oval 880">
                <a:extLst>
                  <a:ext uri="{FF2B5EF4-FFF2-40B4-BE49-F238E27FC236}">
                    <a16:creationId xmlns:a16="http://schemas.microsoft.com/office/drawing/2014/main" id="{27BCB117-93BE-4A64-9436-807D508201C1}"/>
                  </a:ext>
                </a:extLst>
              </p:cNvPr>
              <p:cNvSpPr>
                <a:spLocks noChangeArrowheads="1"/>
              </p:cNvSpPr>
              <p:nvPr/>
            </p:nvSpPr>
            <p:spPr bwMode="auto">
              <a:xfrm>
                <a:off x="1611" y="112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44" name="Oval 881">
                <a:extLst>
                  <a:ext uri="{FF2B5EF4-FFF2-40B4-BE49-F238E27FC236}">
                    <a16:creationId xmlns:a16="http://schemas.microsoft.com/office/drawing/2014/main" id="{B078BC48-525C-4A08-96A0-BB83CEC848B0}"/>
                  </a:ext>
                </a:extLst>
              </p:cNvPr>
              <p:cNvSpPr>
                <a:spLocks noChangeArrowheads="1"/>
              </p:cNvSpPr>
              <p:nvPr/>
            </p:nvSpPr>
            <p:spPr bwMode="auto">
              <a:xfrm>
                <a:off x="1496" y="1140"/>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45" name="Oval 882">
                <a:extLst>
                  <a:ext uri="{FF2B5EF4-FFF2-40B4-BE49-F238E27FC236}">
                    <a16:creationId xmlns:a16="http://schemas.microsoft.com/office/drawing/2014/main" id="{E0DA98FF-C9B0-4D53-AD8E-7F6BD7BB976A}"/>
                  </a:ext>
                </a:extLst>
              </p:cNvPr>
              <p:cNvSpPr>
                <a:spLocks noChangeArrowheads="1"/>
              </p:cNvSpPr>
              <p:nvPr/>
            </p:nvSpPr>
            <p:spPr bwMode="auto">
              <a:xfrm>
                <a:off x="1856" y="895"/>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46" name="Oval 883">
                <a:extLst>
                  <a:ext uri="{FF2B5EF4-FFF2-40B4-BE49-F238E27FC236}">
                    <a16:creationId xmlns:a16="http://schemas.microsoft.com/office/drawing/2014/main" id="{6F9D6D8C-A432-441D-91BA-4B511589CB02}"/>
                  </a:ext>
                </a:extLst>
              </p:cNvPr>
              <p:cNvSpPr>
                <a:spLocks noChangeArrowheads="1"/>
              </p:cNvSpPr>
              <p:nvPr/>
            </p:nvSpPr>
            <p:spPr bwMode="auto">
              <a:xfrm>
                <a:off x="1606" y="91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47" name="Oval 884">
                <a:extLst>
                  <a:ext uri="{FF2B5EF4-FFF2-40B4-BE49-F238E27FC236}">
                    <a16:creationId xmlns:a16="http://schemas.microsoft.com/office/drawing/2014/main" id="{E875EC01-2A0C-4ECD-8881-A9F0590F49AF}"/>
                  </a:ext>
                </a:extLst>
              </p:cNvPr>
              <p:cNvSpPr>
                <a:spLocks noChangeArrowheads="1"/>
              </p:cNvSpPr>
              <p:nvPr/>
            </p:nvSpPr>
            <p:spPr bwMode="auto">
              <a:xfrm>
                <a:off x="1779" y="127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48" name="Oval 885">
                <a:extLst>
                  <a:ext uri="{FF2B5EF4-FFF2-40B4-BE49-F238E27FC236}">
                    <a16:creationId xmlns:a16="http://schemas.microsoft.com/office/drawing/2014/main" id="{E4F939B7-6B40-4349-AB06-BF91013B55C3}"/>
                  </a:ext>
                </a:extLst>
              </p:cNvPr>
              <p:cNvSpPr>
                <a:spLocks noChangeArrowheads="1"/>
              </p:cNvSpPr>
              <p:nvPr/>
            </p:nvSpPr>
            <p:spPr bwMode="auto">
              <a:xfrm>
                <a:off x="1836" y="66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49" name="Oval 886">
                <a:extLst>
                  <a:ext uri="{FF2B5EF4-FFF2-40B4-BE49-F238E27FC236}">
                    <a16:creationId xmlns:a16="http://schemas.microsoft.com/office/drawing/2014/main" id="{494BE7D7-A38C-43CD-953E-5B6F1367836B}"/>
                  </a:ext>
                </a:extLst>
              </p:cNvPr>
              <p:cNvSpPr>
                <a:spLocks noChangeArrowheads="1"/>
              </p:cNvSpPr>
              <p:nvPr/>
            </p:nvSpPr>
            <p:spPr bwMode="auto">
              <a:xfrm>
                <a:off x="919" y="526"/>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50" name="Oval 887">
                <a:extLst>
                  <a:ext uri="{FF2B5EF4-FFF2-40B4-BE49-F238E27FC236}">
                    <a16:creationId xmlns:a16="http://schemas.microsoft.com/office/drawing/2014/main" id="{9A237295-2041-4F85-A64E-2FB8BA059728}"/>
                  </a:ext>
                </a:extLst>
              </p:cNvPr>
              <p:cNvSpPr>
                <a:spLocks noChangeArrowheads="1"/>
              </p:cNvSpPr>
              <p:nvPr/>
            </p:nvSpPr>
            <p:spPr bwMode="auto">
              <a:xfrm>
                <a:off x="2427" y="198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51" name="Oval 888">
                <a:extLst>
                  <a:ext uri="{FF2B5EF4-FFF2-40B4-BE49-F238E27FC236}">
                    <a16:creationId xmlns:a16="http://schemas.microsoft.com/office/drawing/2014/main" id="{D9B274B4-A2FF-4D5C-A555-E7986E9BD5C8}"/>
                  </a:ext>
                </a:extLst>
              </p:cNvPr>
              <p:cNvSpPr>
                <a:spLocks noChangeArrowheads="1"/>
              </p:cNvSpPr>
              <p:nvPr/>
            </p:nvSpPr>
            <p:spPr bwMode="auto">
              <a:xfrm>
                <a:off x="1448" y="91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52" name="Oval 889">
                <a:extLst>
                  <a:ext uri="{FF2B5EF4-FFF2-40B4-BE49-F238E27FC236}">
                    <a16:creationId xmlns:a16="http://schemas.microsoft.com/office/drawing/2014/main" id="{73335042-630E-4DDD-B286-70C86A5783A8}"/>
                  </a:ext>
                </a:extLst>
              </p:cNvPr>
              <p:cNvSpPr>
                <a:spLocks noChangeArrowheads="1"/>
              </p:cNvSpPr>
              <p:nvPr/>
            </p:nvSpPr>
            <p:spPr bwMode="auto">
              <a:xfrm>
                <a:off x="2004" y="79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53" name="Oval 890">
                <a:extLst>
                  <a:ext uri="{FF2B5EF4-FFF2-40B4-BE49-F238E27FC236}">
                    <a16:creationId xmlns:a16="http://schemas.microsoft.com/office/drawing/2014/main" id="{6BDEA6F1-E2FF-45B9-9E25-730E29AF7EA9}"/>
                  </a:ext>
                </a:extLst>
              </p:cNvPr>
              <p:cNvSpPr>
                <a:spLocks noChangeArrowheads="1"/>
              </p:cNvSpPr>
              <p:nvPr/>
            </p:nvSpPr>
            <p:spPr bwMode="auto">
              <a:xfrm>
                <a:off x="2101" y="890"/>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54" name="Oval 891">
                <a:extLst>
                  <a:ext uri="{FF2B5EF4-FFF2-40B4-BE49-F238E27FC236}">
                    <a16:creationId xmlns:a16="http://schemas.microsoft.com/office/drawing/2014/main" id="{B713E4C2-2DAA-4937-830F-FF063D93423C}"/>
                  </a:ext>
                </a:extLst>
              </p:cNvPr>
              <p:cNvSpPr>
                <a:spLocks noChangeArrowheads="1"/>
              </p:cNvSpPr>
              <p:nvPr/>
            </p:nvSpPr>
            <p:spPr bwMode="auto">
              <a:xfrm>
                <a:off x="2057" y="97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55" name="Oval 892">
                <a:extLst>
                  <a:ext uri="{FF2B5EF4-FFF2-40B4-BE49-F238E27FC236}">
                    <a16:creationId xmlns:a16="http://schemas.microsoft.com/office/drawing/2014/main" id="{9D0FFF1A-7D25-4EA9-8BE8-97742A5B5E3F}"/>
                  </a:ext>
                </a:extLst>
              </p:cNvPr>
              <p:cNvSpPr>
                <a:spLocks noChangeArrowheads="1"/>
              </p:cNvSpPr>
              <p:nvPr/>
            </p:nvSpPr>
            <p:spPr bwMode="auto">
              <a:xfrm>
                <a:off x="1462" y="86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56" name="Oval 893">
                <a:extLst>
                  <a:ext uri="{FF2B5EF4-FFF2-40B4-BE49-F238E27FC236}">
                    <a16:creationId xmlns:a16="http://schemas.microsoft.com/office/drawing/2014/main" id="{434514F0-A970-4E49-80BC-FD231A2AB6BA}"/>
                  </a:ext>
                </a:extLst>
              </p:cNvPr>
              <p:cNvSpPr>
                <a:spLocks noChangeArrowheads="1"/>
              </p:cNvSpPr>
              <p:nvPr/>
            </p:nvSpPr>
            <p:spPr bwMode="auto">
              <a:xfrm>
                <a:off x="1702" y="85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57" name="Oval 894">
                <a:extLst>
                  <a:ext uri="{FF2B5EF4-FFF2-40B4-BE49-F238E27FC236}">
                    <a16:creationId xmlns:a16="http://schemas.microsoft.com/office/drawing/2014/main" id="{539F107D-4F18-46CC-8305-DCED709D48FA}"/>
                  </a:ext>
                </a:extLst>
              </p:cNvPr>
              <p:cNvSpPr>
                <a:spLocks noChangeArrowheads="1"/>
              </p:cNvSpPr>
              <p:nvPr/>
            </p:nvSpPr>
            <p:spPr bwMode="auto">
              <a:xfrm>
                <a:off x="2081" y="126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58" name="Oval 895">
                <a:extLst>
                  <a:ext uri="{FF2B5EF4-FFF2-40B4-BE49-F238E27FC236}">
                    <a16:creationId xmlns:a16="http://schemas.microsoft.com/office/drawing/2014/main" id="{1D6E5CE2-0B6E-41D1-8138-A0F4D4895269}"/>
                  </a:ext>
                </a:extLst>
              </p:cNvPr>
              <p:cNvSpPr>
                <a:spLocks noChangeArrowheads="1"/>
              </p:cNvSpPr>
              <p:nvPr/>
            </p:nvSpPr>
            <p:spPr bwMode="auto">
              <a:xfrm>
                <a:off x="924" y="69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59" name="Oval 896">
                <a:extLst>
                  <a:ext uri="{FF2B5EF4-FFF2-40B4-BE49-F238E27FC236}">
                    <a16:creationId xmlns:a16="http://schemas.microsoft.com/office/drawing/2014/main" id="{3A1112BD-8698-402F-BC19-5FEF8B07D4AC}"/>
                  </a:ext>
                </a:extLst>
              </p:cNvPr>
              <p:cNvSpPr>
                <a:spLocks noChangeArrowheads="1"/>
              </p:cNvSpPr>
              <p:nvPr/>
            </p:nvSpPr>
            <p:spPr bwMode="auto">
              <a:xfrm>
                <a:off x="2264" y="107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60" name="Oval 897">
                <a:extLst>
                  <a:ext uri="{FF2B5EF4-FFF2-40B4-BE49-F238E27FC236}">
                    <a16:creationId xmlns:a16="http://schemas.microsoft.com/office/drawing/2014/main" id="{C40A2830-6CE2-4209-9CD9-8E724D957E51}"/>
                  </a:ext>
                </a:extLst>
              </p:cNvPr>
              <p:cNvSpPr>
                <a:spLocks noChangeArrowheads="1"/>
              </p:cNvSpPr>
              <p:nvPr/>
            </p:nvSpPr>
            <p:spPr bwMode="auto">
              <a:xfrm>
                <a:off x="1774" y="761"/>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61" name="Oval 898">
                <a:extLst>
                  <a:ext uri="{FF2B5EF4-FFF2-40B4-BE49-F238E27FC236}">
                    <a16:creationId xmlns:a16="http://schemas.microsoft.com/office/drawing/2014/main" id="{63E8D59F-B017-480B-AE78-D525F90133F1}"/>
                  </a:ext>
                </a:extLst>
              </p:cNvPr>
              <p:cNvSpPr>
                <a:spLocks noChangeArrowheads="1"/>
              </p:cNvSpPr>
              <p:nvPr/>
            </p:nvSpPr>
            <p:spPr bwMode="auto">
              <a:xfrm>
                <a:off x="1918" y="857"/>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62" name="Oval 899">
                <a:extLst>
                  <a:ext uri="{FF2B5EF4-FFF2-40B4-BE49-F238E27FC236}">
                    <a16:creationId xmlns:a16="http://schemas.microsoft.com/office/drawing/2014/main" id="{42B375A0-14E6-4873-A025-C900CD80B7E1}"/>
                  </a:ext>
                </a:extLst>
              </p:cNvPr>
              <p:cNvSpPr>
                <a:spLocks noChangeArrowheads="1"/>
              </p:cNvSpPr>
              <p:nvPr/>
            </p:nvSpPr>
            <p:spPr bwMode="auto">
              <a:xfrm>
                <a:off x="1601" y="92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63" name="Oval 900">
                <a:extLst>
                  <a:ext uri="{FF2B5EF4-FFF2-40B4-BE49-F238E27FC236}">
                    <a16:creationId xmlns:a16="http://schemas.microsoft.com/office/drawing/2014/main" id="{F087B66C-C768-46D4-B1A2-891C5CCC46D9}"/>
                  </a:ext>
                </a:extLst>
              </p:cNvPr>
              <p:cNvSpPr>
                <a:spLocks noChangeArrowheads="1"/>
              </p:cNvSpPr>
              <p:nvPr/>
            </p:nvSpPr>
            <p:spPr bwMode="auto">
              <a:xfrm>
                <a:off x="1692" y="100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64" name="Oval 901">
                <a:extLst>
                  <a:ext uri="{FF2B5EF4-FFF2-40B4-BE49-F238E27FC236}">
                    <a16:creationId xmlns:a16="http://schemas.microsoft.com/office/drawing/2014/main" id="{127CC996-08B8-4B95-8AA1-B4E8384FB01C}"/>
                  </a:ext>
                </a:extLst>
              </p:cNvPr>
              <p:cNvSpPr>
                <a:spLocks noChangeArrowheads="1"/>
              </p:cNvSpPr>
              <p:nvPr/>
            </p:nvSpPr>
            <p:spPr bwMode="auto">
              <a:xfrm>
                <a:off x="1860" y="1020"/>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65" name="Oval 902">
                <a:extLst>
                  <a:ext uri="{FF2B5EF4-FFF2-40B4-BE49-F238E27FC236}">
                    <a16:creationId xmlns:a16="http://schemas.microsoft.com/office/drawing/2014/main" id="{EFA5D03B-DE37-4CCA-AB80-905EBF4B7143}"/>
                  </a:ext>
                </a:extLst>
              </p:cNvPr>
              <p:cNvSpPr>
                <a:spLocks noChangeArrowheads="1"/>
              </p:cNvSpPr>
              <p:nvPr/>
            </p:nvSpPr>
            <p:spPr bwMode="auto">
              <a:xfrm>
                <a:off x="1952" y="775"/>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66" name="Oval 903">
                <a:extLst>
                  <a:ext uri="{FF2B5EF4-FFF2-40B4-BE49-F238E27FC236}">
                    <a16:creationId xmlns:a16="http://schemas.microsoft.com/office/drawing/2014/main" id="{4D34B514-1336-4908-89E4-3F95CAB36D9B}"/>
                  </a:ext>
                </a:extLst>
              </p:cNvPr>
              <p:cNvSpPr>
                <a:spLocks noChangeArrowheads="1"/>
              </p:cNvSpPr>
              <p:nvPr/>
            </p:nvSpPr>
            <p:spPr bwMode="auto">
              <a:xfrm>
                <a:off x="1476" y="68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67" name="Oval 904">
                <a:extLst>
                  <a:ext uri="{FF2B5EF4-FFF2-40B4-BE49-F238E27FC236}">
                    <a16:creationId xmlns:a16="http://schemas.microsoft.com/office/drawing/2014/main" id="{DD2EEFFE-AE4F-4436-B5C3-C6F1F0BC9C58}"/>
                  </a:ext>
                </a:extLst>
              </p:cNvPr>
              <p:cNvSpPr>
                <a:spLocks noChangeArrowheads="1"/>
              </p:cNvSpPr>
              <p:nvPr/>
            </p:nvSpPr>
            <p:spPr bwMode="auto">
              <a:xfrm>
                <a:off x="2158" y="110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68" name="Oval 905">
                <a:extLst>
                  <a:ext uri="{FF2B5EF4-FFF2-40B4-BE49-F238E27FC236}">
                    <a16:creationId xmlns:a16="http://schemas.microsoft.com/office/drawing/2014/main" id="{A12BAB92-622C-4C50-B89A-01343D12B7FE}"/>
                  </a:ext>
                </a:extLst>
              </p:cNvPr>
              <p:cNvSpPr>
                <a:spLocks noChangeArrowheads="1"/>
              </p:cNvSpPr>
              <p:nvPr/>
            </p:nvSpPr>
            <p:spPr bwMode="auto">
              <a:xfrm>
                <a:off x="1395" y="90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69" name="Oval 906">
                <a:extLst>
                  <a:ext uri="{FF2B5EF4-FFF2-40B4-BE49-F238E27FC236}">
                    <a16:creationId xmlns:a16="http://schemas.microsoft.com/office/drawing/2014/main" id="{E840F899-BD90-432B-9834-FA8D6E0CBCD8}"/>
                  </a:ext>
                </a:extLst>
              </p:cNvPr>
              <p:cNvSpPr>
                <a:spLocks noChangeArrowheads="1"/>
              </p:cNvSpPr>
              <p:nvPr/>
            </p:nvSpPr>
            <p:spPr bwMode="auto">
              <a:xfrm>
                <a:off x="1635" y="115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70" name="Oval 907">
                <a:extLst>
                  <a:ext uri="{FF2B5EF4-FFF2-40B4-BE49-F238E27FC236}">
                    <a16:creationId xmlns:a16="http://schemas.microsoft.com/office/drawing/2014/main" id="{236747E3-638D-47FC-B553-80401D061243}"/>
                  </a:ext>
                </a:extLst>
              </p:cNvPr>
              <p:cNvSpPr>
                <a:spLocks noChangeArrowheads="1"/>
              </p:cNvSpPr>
              <p:nvPr/>
            </p:nvSpPr>
            <p:spPr bwMode="auto">
              <a:xfrm>
                <a:off x="1203" y="775"/>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71" name="Oval 908">
                <a:extLst>
                  <a:ext uri="{FF2B5EF4-FFF2-40B4-BE49-F238E27FC236}">
                    <a16:creationId xmlns:a16="http://schemas.microsoft.com/office/drawing/2014/main" id="{47DEE33F-994A-496F-81C0-0588768CA614}"/>
                  </a:ext>
                </a:extLst>
              </p:cNvPr>
              <p:cNvSpPr>
                <a:spLocks noChangeArrowheads="1"/>
              </p:cNvSpPr>
              <p:nvPr/>
            </p:nvSpPr>
            <p:spPr bwMode="auto">
              <a:xfrm>
                <a:off x="1664" y="1221"/>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72" name="Oval 909">
                <a:extLst>
                  <a:ext uri="{FF2B5EF4-FFF2-40B4-BE49-F238E27FC236}">
                    <a16:creationId xmlns:a16="http://schemas.microsoft.com/office/drawing/2014/main" id="{8C17C464-3B6B-4CA2-9206-DF148C2C7AF4}"/>
                  </a:ext>
                </a:extLst>
              </p:cNvPr>
              <p:cNvSpPr>
                <a:spLocks noChangeArrowheads="1"/>
              </p:cNvSpPr>
              <p:nvPr/>
            </p:nvSpPr>
            <p:spPr bwMode="auto">
              <a:xfrm>
                <a:off x="1928" y="1140"/>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73" name="Oval 910">
                <a:extLst>
                  <a:ext uri="{FF2B5EF4-FFF2-40B4-BE49-F238E27FC236}">
                    <a16:creationId xmlns:a16="http://schemas.microsoft.com/office/drawing/2014/main" id="{166C1006-0C76-4D6B-9B3C-363DD9AE4176}"/>
                  </a:ext>
                </a:extLst>
              </p:cNvPr>
              <p:cNvSpPr>
                <a:spLocks noChangeArrowheads="1"/>
              </p:cNvSpPr>
              <p:nvPr/>
            </p:nvSpPr>
            <p:spPr bwMode="auto">
              <a:xfrm>
                <a:off x="1452" y="86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74" name="Oval 911">
                <a:extLst>
                  <a:ext uri="{FF2B5EF4-FFF2-40B4-BE49-F238E27FC236}">
                    <a16:creationId xmlns:a16="http://schemas.microsoft.com/office/drawing/2014/main" id="{FEA1F1F8-F202-49B1-A941-214B7E5E71F8}"/>
                  </a:ext>
                </a:extLst>
              </p:cNvPr>
              <p:cNvSpPr>
                <a:spLocks noChangeArrowheads="1"/>
              </p:cNvSpPr>
              <p:nvPr/>
            </p:nvSpPr>
            <p:spPr bwMode="auto">
              <a:xfrm>
                <a:off x="2293" y="103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75" name="Oval 912">
                <a:extLst>
                  <a:ext uri="{FF2B5EF4-FFF2-40B4-BE49-F238E27FC236}">
                    <a16:creationId xmlns:a16="http://schemas.microsoft.com/office/drawing/2014/main" id="{5CC4F75D-2B5B-461B-96A1-176A815007D9}"/>
                  </a:ext>
                </a:extLst>
              </p:cNvPr>
              <p:cNvSpPr>
                <a:spLocks noChangeArrowheads="1"/>
              </p:cNvSpPr>
              <p:nvPr/>
            </p:nvSpPr>
            <p:spPr bwMode="auto">
              <a:xfrm>
                <a:off x="1472" y="91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76" name="Oval 913">
                <a:extLst>
                  <a:ext uri="{FF2B5EF4-FFF2-40B4-BE49-F238E27FC236}">
                    <a16:creationId xmlns:a16="http://schemas.microsoft.com/office/drawing/2014/main" id="{543F52D0-468A-4EBC-B9F8-C842DE7EFBCE}"/>
                  </a:ext>
                </a:extLst>
              </p:cNvPr>
              <p:cNvSpPr>
                <a:spLocks noChangeArrowheads="1"/>
              </p:cNvSpPr>
              <p:nvPr/>
            </p:nvSpPr>
            <p:spPr bwMode="auto">
              <a:xfrm>
                <a:off x="1923" y="88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77" name="Oval 914">
                <a:extLst>
                  <a:ext uri="{FF2B5EF4-FFF2-40B4-BE49-F238E27FC236}">
                    <a16:creationId xmlns:a16="http://schemas.microsoft.com/office/drawing/2014/main" id="{E5B5AB86-C4E8-4B90-A502-D57207E0CF20}"/>
                  </a:ext>
                </a:extLst>
              </p:cNvPr>
              <p:cNvSpPr>
                <a:spLocks noChangeArrowheads="1"/>
              </p:cNvSpPr>
              <p:nvPr/>
            </p:nvSpPr>
            <p:spPr bwMode="auto">
              <a:xfrm>
                <a:off x="1376" y="885"/>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78" name="Oval 915">
                <a:extLst>
                  <a:ext uri="{FF2B5EF4-FFF2-40B4-BE49-F238E27FC236}">
                    <a16:creationId xmlns:a16="http://schemas.microsoft.com/office/drawing/2014/main" id="{386B2554-62BB-4F1A-AC06-307EC592D1CB}"/>
                  </a:ext>
                </a:extLst>
              </p:cNvPr>
              <p:cNvSpPr>
                <a:spLocks noChangeArrowheads="1"/>
              </p:cNvSpPr>
              <p:nvPr/>
            </p:nvSpPr>
            <p:spPr bwMode="auto">
              <a:xfrm>
                <a:off x="1534" y="79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79" name="Oval 916">
                <a:extLst>
                  <a:ext uri="{FF2B5EF4-FFF2-40B4-BE49-F238E27FC236}">
                    <a16:creationId xmlns:a16="http://schemas.microsoft.com/office/drawing/2014/main" id="{9278419B-B8B9-40DC-B34D-8F908758DF2C}"/>
                  </a:ext>
                </a:extLst>
              </p:cNvPr>
              <p:cNvSpPr>
                <a:spLocks noChangeArrowheads="1"/>
              </p:cNvSpPr>
              <p:nvPr/>
            </p:nvSpPr>
            <p:spPr bwMode="auto">
              <a:xfrm>
                <a:off x="1352" y="833"/>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80" name="Oval 917">
                <a:extLst>
                  <a:ext uri="{FF2B5EF4-FFF2-40B4-BE49-F238E27FC236}">
                    <a16:creationId xmlns:a16="http://schemas.microsoft.com/office/drawing/2014/main" id="{530E61A1-4493-4C55-82B0-037A40484D76}"/>
                  </a:ext>
                </a:extLst>
              </p:cNvPr>
              <p:cNvSpPr>
                <a:spLocks noChangeArrowheads="1"/>
              </p:cNvSpPr>
              <p:nvPr/>
            </p:nvSpPr>
            <p:spPr bwMode="auto">
              <a:xfrm>
                <a:off x="1337" y="80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81" name="Oval 918">
                <a:extLst>
                  <a:ext uri="{FF2B5EF4-FFF2-40B4-BE49-F238E27FC236}">
                    <a16:creationId xmlns:a16="http://schemas.microsoft.com/office/drawing/2014/main" id="{2E6161DE-10BC-4D09-AA49-0E415401D2EC}"/>
                  </a:ext>
                </a:extLst>
              </p:cNvPr>
              <p:cNvSpPr>
                <a:spLocks noChangeArrowheads="1"/>
              </p:cNvSpPr>
              <p:nvPr/>
            </p:nvSpPr>
            <p:spPr bwMode="auto">
              <a:xfrm>
                <a:off x="2149" y="1000"/>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82" name="Oval 919">
                <a:extLst>
                  <a:ext uri="{FF2B5EF4-FFF2-40B4-BE49-F238E27FC236}">
                    <a16:creationId xmlns:a16="http://schemas.microsoft.com/office/drawing/2014/main" id="{EB09D44E-878F-4EB0-AA04-20629B5FE753}"/>
                  </a:ext>
                </a:extLst>
              </p:cNvPr>
              <p:cNvSpPr>
                <a:spLocks noChangeArrowheads="1"/>
              </p:cNvSpPr>
              <p:nvPr/>
            </p:nvSpPr>
            <p:spPr bwMode="auto">
              <a:xfrm>
                <a:off x="1803" y="102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83" name="Oval 920">
                <a:extLst>
                  <a:ext uri="{FF2B5EF4-FFF2-40B4-BE49-F238E27FC236}">
                    <a16:creationId xmlns:a16="http://schemas.microsoft.com/office/drawing/2014/main" id="{B40851BD-C5B3-4D45-A11D-717AE608DDBF}"/>
                  </a:ext>
                </a:extLst>
              </p:cNvPr>
              <p:cNvSpPr>
                <a:spLocks noChangeArrowheads="1"/>
              </p:cNvSpPr>
              <p:nvPr/>
            </p:nvSpPr>
            <p:spPr bwMode="auto">
              <a:xfrm>
                <a:off x="2374" y="112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84" name="Oval 921">
                <a:extLst>
                  <a:ext uri="{FF2B5EF4-FFF2-40B4-BE49-F238E27FC236}">
                    <a16:creationId xmlns:a16="http://schemas.microsoft.com/office/drawing/2014/main" id="{9D39A9CD-0457-4495-ABD0-A3E75F97E236}"/>
                  </a:ext>
                </a:extLst>
              </p:cNvPr>
              <p:cNvSpPr>
                <a:spLocks noChangeArrowheads="1"/>
              </p:cNvSpPr>
              <p:nvPr/>
            </p:nvSpPr>
            <p:spPr bwMode="auto">
              <a:xfrm>
                <a:off x="1385" y="72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85" name="Oval 922">
                <a:extLst>
                  <a:ext uri="{FF2B5EF4-FFF2-40B4-BE49-F238E27FC236}">
                    <a16:creationId xmlns:a16="http://schemas.microsoft.com/office/drawing/2014/main" id="{BDD60F55-E977-4F58-BBC7-93EE0A607EC4}"/>
                  </a:ext>
                </a:extLst>
              </p:cNvPr>
              <p:cNvSpPr>
                <a:spLocks noChangeArrowheads="1"/>
              </p:cNvSpPr>
              <p:nvPr/>
            </p:nvSpPr>
            <p:spPr bwMode="auto">
              <a:xfrm>
                <a:off x="1856" y="785"/>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86" name="Oval 923">
                <a:extLst>
                  <a:ext uri="{FF2B5EF4-FFF2-40B4-BE49-F238E27FC236}">
                    <a16:creationId xmlns:a16="http://schemas.microsoft.com/office/drawing/2014/main" id="{2C691294-92F6-4594-97AB-7AA52F6ACCBB}"/>
                  </a:ext>
                </a:extLst>
              </p:cNvPr>
              <p:cNvSpPr>
                <a:spLocks noChangeArrowheads="1"/>
              </p:cNvSpPr>
              <p:nvPr/>
            </p:nvSpPr>
            <p:spPr bwMode="auto">
              <a:xfrm>
                <a:off x="1798" y="107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87" name="Oval 924">
                <a:extLst>
                  <a:ext uri="{FF2B5EF4-FFF2-40B4-BE49-F238E27FC236}">
                    <a16:creationId xmlns:a16="http://schemas.microsoft.com/office/drawing/2014/main" id="{E3A9F46A-CE39-4310-BD3E-ABC20F3A517A}"/>
                  </a:ext>
                </a:extLst>
              </p:cNvPr>
              <p:cNvSpPr>
                <a:spLocks noChangeArrowheads="1"/>
              </p:cNvSpPr>
              <p:nvPr/>
            </p:nvSpPr>
            <p:spPr bwMode="auto">
              <a:xfrm>
                <a:off x="1664" y="967"/>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88" name="Oval 925">
                <a:extLst>
                  <a:ext uri="{FF2B5EF4-FFF2-40B4-BE49-F238E27FC236}">
                    <a16:creationId xmlns:a16="http://schemas.microsoft.com/office/drawing/2014/main" id="{CC078FDD-4E5F-4B30-96B2-BB8FA6526E0D}"/>
                  </a:ext>
                </a:extLst>
              </p:cNvPr>
              <p:cNvSpPr>
                <a:spLocks noChangeArrowheads="1"/>
              </p:cNvSpPr>
              <p:nvPr/>
            </p:nvSpPr>
            <p:spPr bwMode="auto">
              <a:xfrm>
                <a:off x="1990" y="100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89" name="Oval 926">
                <a:extLst>
                  <a:ext uri="{FF2B5EF4-FFF2-40B4-BE49-F238E27FC236}">
                    <a16:creationId xmlns:a16="http://schemas.microsoft.com/office/drawing/2014/main" id="{1FE7A3DD-87FC-423C-BB48-62011267C1BA}"/>
                  </a:ext>
                </a:extLst>
              </p:cNvPr>
              <p:cNvSpPr>
                <a:spLocks noChangeArrowheads="1"/>
              </p:cNvSpPr>
              <p:nvPr/>
            </p:nvSpPr>
            <p:spPr bwMode="auto">
              <a:xfrm>
                <a:off x="1616" y="103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90" name="Oval 927">
                <a:extLst>
                  <a:ext uri="{FF2B5EF4-FFF2-40B4-BE49-F238E27FC236}">
                    <a16:creationId xmlns:a16="http://schemas.microsoft.com/office/drawing/2014/main" id="{F01025CD-5037-449B-9877-998267ED55C1}"/>
                  </a:ext>
                </a:extLst>
              </p:cNvPr>
              <p:cNvSpPr>
                <a:spLocks noChangeArrowheads="1"/>
              </p:cNvSpPr>
              <p:nvPr/>
            </p:nvSpPr>
            <p:spPr bwMode="auto">
              <a:xfrm>
                <a:off x="1784" y="1120"/>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91" name="Oval 928">
                <a:extLst>
                  <a:ext uri="{FF2B5EF4-FFF2-40B4-BE49-F238E27FC236}">
                    <a16:creationId xmlns:a16="http://schemas.microsoft.com/office/drawing/2014/main" id="{C449C000-77C0-42EE-8F45-12D1A14B282F}"/>
                  </a:ext>
                </a:extLst>
              </p:cNvPr>
              <p:cNvSpPr>
                <a:spLocks noChangeArrowheads="1"/>
              </p:cNvSpPr>
              <p:nvPr/>
            </p:nvSpPr>
            <p:spPr bwMode="auto">
              <a:xfrm>
                <a:off x="1683" y="86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92" name="Oval 929">
                <a:extLst>
                  <a:ext uri="{FF2B5EF4-FFF2-40B4-BE49-F238E27FC236}">
                    <a16:creationId xmlns:a16="http://schemas.microsoft.com/office/drawing/2014/main" id="{68A142C1-2288-4FA8-A5AA-1EEFD486D24C}"/>
                  </a:ext>
                </a:extLst>
              </p:cNvPr>
              <p:cNvSpPr>
                <a:spLocks noChangeArrowheads="1"/>
              </p:cNvSpPr>
              <p:nvPr/>
            </p:nvSpPr>
            <p:spPr bwMode="auto">
              <a:xfrm>
                <a:off x="1822" y="90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93" name="Oval 930">
                <a:extLst>
                  <a:ext uri="{FF2B5EF4-FFF2-40B4-BE49-F238E27FC236}">
                    <a16:creationId xmlns:a16="http://schemas.microsoft.com/office/drawing/2014/main" id="{A9204934-4DE2-43D7-ADF0-95397D085539}"/>
                  </a:ext>
                </a:extLst>
              </p:cNvPr>
              <p:cNvSpPr>
                <a:spLocks noChangeArrowheads="1"/>
              </p:cNvSpPr>
              <p:nvPr/>
            </p:nvSpPr>
            <p:spPr bwMode="auto">
              <a:xfrm>
                <a:off x="1654" y="75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94" name="Oval 931">
                <a:extLst>
                  <a:ext uri="{FF2B5EF4-FFF2-40B4-BE49-F238E27FC236}">
                    <a16:creationId xmlns:a16="http://schemas.microsoft.com/office/drawing/2014/main" id="{8A8C187A-BF21-498F-8687-71C56B7C7751}"/>
                  </a:ext>
                </a:extLst>
              </p:cNvPr>
              <p:cNvSpPr>
                <a:spLocks noChangeArrowheads="1"/>
              </p:cNvSpPr>
              <p:nvPr/>
            </p:nvSpPr>
            <p:spPr bwMode="auto">
              <a:xfrm>
                <a:off x="1697" y="93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95" name="Oval 932">
                <a:extLst>
                  <a:ext uri="{FF2B5EF4-FFF2-40B4-BE49-F238E27FC236}">
                    <a16:creationId xmlns:a16="http://schemas.microsoft.com/office/drawing/2014/main" id="{3F2E043F-CF79-4F5A-BBE6-4BED70E219FB}"/>
                  </a:ext>
                </a:extLst>
              </p:cNvPr>
              <p:cNvSpPr>
                <a:spLocks noChangeArrowheads="1"/>
              </p:cNvSpPr>
              <p:nvPr/>
            </p:nvSpPr>
            <p:spPr bwMode="auto">
              <a:xfrm>
                <a:off x="1390" y="59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96" name="Oval 933">
                <a:extLst>
                  <a:ext uri="{FF2B5EF4-FFF2-40B4-BE49-F238E27FC236}">
                    <a16:creationId xmlns:a16="http://schemas.microsoft.com/office/drawing/2014/main" id="{EB8057D3-C5EE-4FF5-A693-375CD9829784}"/>
                  </a:ext>
                </a:extLst>
              </p:cNvPr>
              <p:cNvSpPr>
                <a:spLocks noChangeArrowheads="1"/>
              </p:cNvSpPr>
              <p:nvPr/>
            </p:nvSpPr>
            <p:spPr bwMode="auto">
              <a:xfrm>
                <a:off x="1947" y="100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97" name="Oval 934">
                <a:extLst>
                  <a:ext uri="{FF2B5EF4-FFF2-40B4-BE49-F238E27FC236}">
                    <a16:creationId xmlns:a16="http://schemas.microsoft.com/office/drawing/2014/main" id="{650AB7D3-6BF1-4407-981D-7EB193710DA4}"/>
                  </a:ext>
                </a:extLst>
              </p:cNvPr>
              <p:cNvSpPr>
                <a:spLocks noChangeArrowheads="1"/>
              </p:cNvSpPr>
              <p:nvPr/>
            </p:nvSpPr>
            <p:spPr bwMode="auto">
              <a:xfrm>
                <a:off x="1856" y="1125"/>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98" name="Oval 935">
                <a:extLst>
                  <a:ext uri="{FF2B5EF4-FFF2-40B4-BE49-F238E27FC236}">
                    <a16:creationId xmlns:a16="http://schemas.microsoft.com/office/drawing/2014/main" id="{C1EBF649-51A5-4E6E-851E-2B3A8E46B7F2}"/>
                  </a:ext>
                </a:extLst>
              </p:cNvPr>
              <p:cNvSpPr>
                <a:spLocks noChangeArrowheads="1"/>
              </p:cNvSpPr>
              <p:nvPr/>
            </p:nvSpPr>
            <p:spPr bwMode="auto">
              <a:xfrm>
                <a:off x="1740" y="953"/>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99" name="Oval 936">
                <a:extLst>
                  <a:ext uri="{FF2B5EF4-FFF2-40B4-BE49-F238E27FC236}">
                    <a16:creationId xmlns:a16="http://schemas.microsoft.com/office/drawing/2014/main" id="{97B8C12F-A253-4166-BF8A-EBC8D289594C}"/>
                  </a:ext>
                </a:extLst>
              </p:cNvPr>
              <p:cNvSpPr>
                <a:spLocks noChangeArrowheads="1"/>
              </p:cNvSpPr>
              <p:nvPr/>
            </p:nvSpPr>
            <p:spPr bwMode="auto">
              <a:xfrm>
                <a:off x="1520" y="1063"/>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00" name="Oval 937">
                <a:extLst>
                  <a:ext uri="{FF2B5EF4-FFF2-40B4-BE49-F238E27FC236}">
                    <a16:creationId xmlns:a16="http://schemas.microsoft.com/office/drawing/2014/main" id="{B31E747E-9EA5-47A6-8F84-A297814676FA}"/>
                  </a:ext>
                </a:extLst>
              </p:cNvPr>
              <p:cNvSpPr>
                <a:spLocks noChangeArrowheads="1"/>
              </p:cNvSpPr>
              <p:nvPr/>
            </p:nvSpPr>
            <p:spPr bwMode="auto">
              <a:xfrm>
                <a:off x="1952" y="981"/>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01" name="Oval 938">
                <a:extLst>
                  <a:ext uri="{FF2B5EF4-FFF2-40B4-BE49-F238E27FC236}">
                    <a16:creationId xmlns:a16="http://schemas.microsoft.com/office/drawing/2014/main" id="{52BDB835-03DE-4C48-8636-66D793A9A10A}"/>
                  </a:ext>
                </a:extLst>
              </p:cNvPr>
              <p:cNvSpPr>
                <a:spLocks noChangeArrowheads="1"/>
              </p:cNvSpPr>
              <p:nvPr/>
            </p:nvSpPr>
            <p:spPr bwMode="auto">
              <a:xfrm>
                <a:off x="1404" y="905"/>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02" name="Oval 939">
                <a:extLst>
                  <a:ext uri="{FF2B5EF4-FFF2-40B4-BE49-F238E27FC236}">
                    <a16:creationId xmlns:a16="http://schemas.microsoft.com/office/drawing/2014/main" id="{84782D55-429A-46CB-BB59-C1241CF0E8D3}"/>
                  </a:ext>
                </a:extLst>
              </p:cNvPr>
              <p:cNvSpPr>
                <a:spLocks noChangeArrowheads="1"/>
              </p:cNvSpPr>
              <p:nvPr/>
            </p:nvSpPr>
            <p:spPr bwMode="auto">
              <a:xfrm>
                <a:off x="1390" y="92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03" name="Oval 940">
                <a:extLst>
                  <a:ext uri="{FF2B5EF4-FFF2-40B4-BE49-F238E27FC236}">
                    <a16:creationId xmlns:a16="http://schemas.microsoft.com/office/drawing/2014/main" id="{41797A45-7F41-4634-8465-FF830067C773}"/>
                  </a:ext>
                </a:extLst>
              </p:cNvPr>
              <p:cNvSpPr>
                <a:spLocks noChangeArrowheads="1"/>
              </p:cNvSpPr>
              <p:nvPr/>
            </p:nvSpPr>
            <p:spPr bwMode="auto">
              <a:xfrm>
                <a:off x="1529" y="857"/>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04" name="Oval 941">
                <a:extLst>
                  <a:ext uri="{FF2B5EF4-FFF2-40B4-BE49-F238E27FC236}">
                    <a16:creationId xmlns:a16="http://schemas.microsoft.com/office/drawing/2014/main" id="{27CE6AA2-5C4F-4BEF-B074-4AF90AC0EA75}"/>
                  </a:ext>
                </a:extLst>
              </p:cNvPr>
              <p:cNvSpPr>
                <a:spLocks noChangeArrowheads="1"/>
              </p:cNvSpPr>
              <p:nvPr/>
            </p:nvSpPr>
            <p:spPr bwMode="auto">
              <a:xfrm>
                <a:off x="2494" y="89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05" name="Oval 942">
                <a:extLst>
                  <a:ext uri="{FF2B5EF4-FFF2-40B4-BE49-F238E27FC236}">
                    <a16:creationId xmlns:a16="http://schemas.microsoft.com/office/drawing/2014/main" id="{26C517D6-1431-4859-B0BA-F18C36BC8E0B}"/>
                  </a:ext>
                </a:extLst>
              </p:cNvPr>
              <p:cNvSpPr>
                <a:spLocks noChangeArrowheads="1"/>
              </p:cNvSpPr>
              <p:nvPr/>
            </p:nvSpPr>
            <p:spPr bwMode="auto">
              <a:xfrm>
                <a:off x="1505" y="1188"/>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06" name="Oval 943">
                <a:extLst>
                  <a:ext uri="{FF2B5EF4-FFF2-40B4-BE49-F238E27FC236}">
                    <a16:creationId xmlns:a16="http://schemas.microsoft.com/office/drawing/2014/main" id="{00BB2701-79C2-4EF0-BBD3-49A9809C263B}"/>
                  </a:ext>
                </a:extLst>
              </p:cNvPr>
              <p:cNvSpPr>
                <a:spLocks noChangeArrowheads="1"/>
              </p:cNvSpPr>
              <p:nvPr/>
            </p:nvSpPr>
            <p:spPr bwMode="auto">
              <a:xfrm>
                <a:off x="1231" y="80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07" name="Oval 944">
                <a:extLst>
                  <a:ext uri="{FF2B5EF4-FFF2-40B4-BE49-F238E27FC236}">
                    <a16:creationId xmlns:a16="http://schemas.microsoft.com/office/drawing/2014/main" id="{EC7DBE62-9C42-4D23-89A3-0E12CF82925D}"/>
                  </a:ext>
                </a:extLst>
              </p:cNvPr>
              <p:cNvSpPr>
                <a:spLocks noChangeArrowheads="1"/>
              </p:cNvSpPr>
              <p:nvPr/>
            </p:nvSpPr>
            <p:spPr bwMode="auto">
              <a:xfrm>
                <a:off x="1899" y="99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08" name="Oval 945">
                <a:extLst>
                  <a:ext uri="{FF2B5EF4-FFF2-40B4-BE49-F238E27FC236}">
                    <a16:creationId xmlns:a16="http://schemas.microsoft.com/office/drawing/2014/main" id="{C6EAE7EC-2295-4FEB-B181-78F48D04EBA3}"/>
                  </a:ext>
                </a:extLst>
              </p:cNvPr>
              <p:cNvSpPr>
                <a:spLocks noChangeArrowheads="1"/>
              </p:cNvSpPr>
              <p:nvPr/>
            </p:nvSpPr>
            <p:spPr bwMode="auto">
              <a:xfrm>
                <a:off x="1937" y="103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09" name="Oval 946">
                <a:extLst>
                  <a:ext uri="{FF2B5EF4-FFF2-40B4-BE49-F238E27FC236}">
                    <a16:creationId xmlns:a16="http://schemas.microsoft.com/office/drawing/2014/main" id="{8E3B4B78-B3DC-430B-B165-135793A605DD}"/>
                  </a:ext>
                </a:extLst>
              </p:cNvPr>
              <p:cNvSpPr>
                <a:spLocks noChangeArrowheads="1"/>
              </p:cNvSpPr>
              <p:nvPr/>
            </p:nvSpPr>
            <p:spPr bwMode="auto">
              <a:xfrm>
                <a:off x="2067" y="117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10" name="Oval 947">
                <a:extLst>
                  <a:ext uri="{FF2B5EF4-FFF2-40B4-BE49-F238E27FC236}">
                    <a16:creationId xmlns:a16="http://schemas.microsoft.com/office/drawing/2014/main" id="{303EDE76-4802-47D4-B43A-D7F0AE70E3F4}"/>
                  </a:ext>
                </a:extLst>
              </p:cNvPr>
              <p:cNvSpPr>
                <a:spLocks noChangeArrowheads="1"/>
              </p:cNvSpPr>
              <p:nvPr/>
            </p:nvSpPr>
            <p:spPr bwMode="auto">
              <a:xfrm>
                <a:off x="1740" y="105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11" name="Oval 948">
                <a:extLst>
                  <a:ext uri="{FF2B5EF4-FFF2-40B4-BE49-F238E27FC236}">
                    <a16:creationId xmlns:a16="http://schemas.microsoft.com/office/drawing/2014/main" id="{E86A123A-3EB4-48CA-9A7B-177D68CEE443}"/>
                  </a:ext>
                </a:extLst>
              </p:cNvPr>
              <p:cNvSpPr>
                <a:spLocks noChangeArrowheads="1"/>
              </p:cNvSpPr>
              <p:nvPr/>
            </p:nvSpPr>
            <p:spPr bwMode="auto">
              <a:xfrm>
                <a:off x="1630" y="87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12" name="Oval 949">
                <a:extLst>
                  <a:ext uri="{FF2B5EF4-FFF2-40B4-BE49-F238E27FC236}">
                    <a16:creationId xmlns:a16="http://schemas.microsoft.com/office/drawing/2014/main" id="{B20372D5-FEB9-4F6D-BB32-33987A76F2BC}"/>
                  </a:ext>
                </a:extLst>
              </p:cNvPr>
              <p:cNvSpPr>
                <a:spLocks noChangeArrowheads="1"/>
              </p:cNvSpPr>
              <p:nvPr/>
            </p:nvSpPr>
            <p:spPr bwMode="auto">
              <a:xfrm>
                <a:off x="1712" y="828"/>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13" name="Oval 950">
                <a:extLst>
                  <a:ext uri="{FF2B5EF4-FFF2-40B4-BE49-F238E27FC236}">
                    <a16:creationId xmlns:a16="http://schemas.microsoft.com/office/drawing/2014/main" id="{35920C7A-39AA-4A20-B17D-002D2A092D56}"/>
                  </a:ext>
                </a:extLst>
              </p:cNvPr>
              <p:cNvSpPr>
                <a:spLocks noChangeArrowheads="1"/>
              </p:cNvSpPr>
              <p:nvPr/>
            </p:nvSpPr>
            <p:spPr bwMode="auto">
              <a:xfrm>
                <a:off x="1577" y="103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14" name="Oval 951">
                <a:extLst>
                  <a:ext uri="{FF2B5EF4-FFF2-40B4-BE49-F238E27FC236}">
                    <a16:creationId xmlns:a16="http://schemas.microsoft.com/office/drawing/2014/main" id="{80B3B809-FF7F-4BBA-AA00-89D5EEC1AA33}"/>
                  </a:ext>
                </a:extLst>
              </p:cNvPr>
              <p:cNvSpPr>
                <a:spLocks noChangeArrowheads="1"/>
              </p:cNvSpPr>
              <p:nvPr/>
            </p:nvSpPr>
            <p:spPr bwMode="auto">
              <a:xfrm>
                <a:off x="1424" y="857"/>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15" name="Oval 952">
                <a:extLst>
                  <a:ext uri="{FF2B5EF4-FFF2-40B4-BE49-F238E27FC236}">
                    <a16:creationId xmlns:a16="http://schemas.microsoft.com/office/drawing/2014/main" id="{5ADD7720-CC89-46B1-9E36-B084BC516FC8}"/>
                  </a:ext>
                </a:extLst>
              </p:cNvPr>
              <p:cNvSpPr>
                <a:spLocks noChangeArrowheads="1"/>
              </p:cNvSpPr>
              <p:nvPr/>
            </p:nvSpPr>
            <p:spPr bwMode="auto">
              <a:xfrm>
                <a:off x="1510" y="98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16" name="Oval 953">
                <a:extLst>
                  <a:ext uri="{FF2B5EF4-FFF2-40B4-BE49-F238E27FC236}">
                    <a16:creationId xmlns:a16="http://schemas.microsoft.com/office/drawing/2014/main" id="{D31B16F6-19DA-4BF0-82BF-931A16AA7624}"/>
                  </a:ext>
                </a:extLst>
              </p:cNvPr>
              <p:cNvSpPr>
                <a:spLocks noChangeArrowheads="1"/>
              </p:cNvSpPr>
              <p:nvPr/>
            </p:nvSpPr>
            <p:spPr bwMode="auto">
              <a:xfrm>
                <a:off x="1827" y="87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17" name="Oval 954">
                <a:extLst>
                  <a:ext uri="{FF2B5EF4-FFF2-40B4-BE49-F238E27FC236}">
                    <a16:creationId xmlns:a16="http://schemas.microsoft.com/office/drawing/2014/main" id="{2FECF0EB-12D5-45A2-B2C5-077A2C877FF1}"/>
                  </a:ext>
                </a:extLst>
              </p:cNvPr>
              <p:cNvSpPr>
                <a:spLocks noChangeArrowheads="1"/>
              </p:cNvSpPr>
              <p:nvPr/>
            </p:nvSpPr>
            <p:spPr bwMode="auto">
              <a:xfrm>
                <a:off x="1668" y="857"/>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18" name="Oval 955">
                <a:extLst>
                  <a:ext uri="{FF2B5EF4-FFF2-40B4-BE49-F238E27FC236}">
                    <a16:creationId xmlns:a16="http://schemas.microsoft.com/office/drawing/2014/main" id="{491039F2-21E4-4387-A238-B700E5109584}"/>
                  </a:ext>
                </a:extLst>
              </p:cNvPr>
              <p:cNvSpPr>
                <a:spLocks noChangeArrowheads="1"/>
              </p:cNvSpPr>
              <p:nvPr/>
            </p:nvSpPr>
            <p:spPr bwMode="auto">
              <a:xfrm>
                <a:off x="2125" y="981"/>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19" name="Oval 956">
                <a:extLst>
                  <a:ext uri="{FF2B5EF4-FFF2-40B4-BE49-F238E27FC236}">
                    <a16:creationId xmlns:a16="http://schemas.microsoft.com/office/drawing/2014/main" id="{34F8177C-48B1-4CBF-A381-9A437156C3D4}"/>
                  </a:ext>
                </a:extLst>
              </p:cNvPr>
              <p:cNvSpPr>
                <a:spLocks noChangeArrowheads="1"/>
              </p:cNvSpPr>
              <p:nvPr/>
            </p:nvSpPr>
            <p:spPr bwMode="auto">
              <a:xfrm>
                <a:off x="1596" y="68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20" name="Oval 957">
                <a:extLst>
                  <a:ext uri="{FF2B5EF4-FFF2-40B4-BE49-F238E27FC236}">
                    <a16:creationId xmlns:a16="http://schemas.microsoft.com/office/drawing/2014/main" id="{4F82A846-52FD-4A8B-AC40-2FB27A36A802}"/>
                  </a:ext>
                </a:extLst>
              </p:cNvPr>
              <p:cNvSpPr>
                <a:spLocks noChangeArrowheads="1"/>
              </p:cNvSpPr>
              <p:nvPr/>
            </p:nvSpPr>
            <p:spPr bwMode="auto">
              <a:xfrm>
                <a:off x="1774" y="1116"/>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21" name="Oval 958">
                <a:extLst>
                  <a:ext uri="{FF2B5EF4-FFF2-40B4-BE49-F238E27FC236}">
                    <a16:creationId xmlns:a16="http://schemas.microsoft.com/office/drawing/2014/main" id="{4F0F7704-C2A1-4A05-94F7-FBCCD1C7D8EB}"/>
                  </a:ext>
                </a:extLst>
              </p:cNvPr>
              <p:cNvSpPr>
                <a:spLocks noChangeArrowheads="1"/>
              </p:cNvSpPr>
              <p:nvPr/>
            </p:nvSpPr>
            <p:spPr bwMode="auto">
              <a:xfrm>
                <a:off x="2009" y="977"/>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22" name="Oval 959">
                <a:extLst>
                  <a:ext uri="{FF2B5EF4-FFF2-40B4-BE49-F238E27FC236}">
                    <a16:creationId xmlns:a16="http://schemas.microsoft.com/office/drawing/2014/main" id="{BE9CE156-8168-473F-A418-FA45EA326FEC}"/>
                  </a:ext>
                </a:extLst>
              </p:cNvPr>
              <p:cNvSpPr>
                <a:spLocks noChangeArrowheads="1"/>
              </p:cNvSpPr>
              <p:nvPr/>
            </p:nvSpPr>
            <p:spPr bwMode="auto">
              <a:xfrm>
                <a:off x="2072" y="113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23" name="Oval 960">
                <a:extLst>
                  <a:ext uri="{FF2B5EF4-FFF2-40B4-BE49-F238E27FC236}">
                    <a16:creationId xmlns:a16="http://schemas.microsoft.com/office/drawing/2014/main" id="{0B84FE1F-29CF-4CD3-93D1-249714AFD906}"/>
                  </a:ext>
                </a:extLst>
              </p:cNvPr>
              <p:cNvSpPr>
                <a:spLocks noChangeArrowheads="1"/>
              </p:cNvSpPr>
              <p:nvPr/>
            </p:nvSpPr>
            <p:spPr bwMode="auto">
              <a:xfrm>
                <a:off x="1788" y="117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24" name="Oval 961">
                <a:extLst>
                  <a:ext uri="{FF2B5EF4-FFF2-40B4-BE49-F238E27FC236}">
                    <a16:creationId xmlns:a16="http://schemas.microsoft.com/office/drawing/2014/main" id="{8C3A56D7-8EBB-45B4-BE76-435D3B13309E}"/>
                  </a:ext>
                </a:extLst>
              </p:cNvPr>
              <p:cNvSpPr>
                <a:spLocks noChangeArrowheads="1"/>
              </p:cNvSpPr>
              <p:nvPr/>
            </p:nvSpPr>
            <p:spPr bwMode="auto">
              <a:xfrm>
                <a:off x="1452" y="98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25" name="Oval 962">
                <a:extLst>
                  <a:ext uri="{FF2B5EF4-FFF2-40B4-BE49-F238E27FC236}">
                    <a16:creationId xmlns:a16="http://schemas.microsoft.com/office/drawing/2014/main" id="{9CE5D9A2-6F77-40F9-953D-3FE2D2582E2E}"/>
                  </a:ext>
                </a:extLst>
              </p:cNvPr>
              <p:cNvSpPr>
                <a:spLocks noChangeArrowheads="1"/>
              </p:cNvSpPr>
              <p:nvPr/>
            </p:nvSpPr>
            <p:spPr bwMode="auto">
              <a:xfrm>
                <a:off x="1726" y="84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26" name="Oval 963">
                <a:extLst>
                  <a:ext uri="{FF2B5EF4-FFF2-40B4-BE49-F238E27FC236}">
                    <a16:creationId xmlns:a16="http://schemas.microsoft.com/office/drawing/2014/main" id="{3527F27F-67E8-4B5F-84F4-A4215D9EF02A}"/>
                  </a:ext>
                </a:extLst>
              </p:cNvPr>
              <p:cNvSpPr>
                <a:spLocks noChangeArrowheads="1"/>
              </p:cNvSpPr>
              <p:nvPr/>
            </p:nvSpPr>
            <p:spPr bwMode="auto">
              <a:xfrm>
                <a:off x="1870" y="809"/>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27" name="Oval 964">
                <a:extLst>
                  <a:ext uri="{FF2B5EF4-FFF2-40B4-BE49-F238E27FC236}">
                    <a16:creationId xmlns:a16="http://schemas.microsoft.com/office/drawing/2014/main" id="{75C137ED-5CE1-43F1-9EED-2E67C1E6DE82}"/>
                  </a:ext>
                </a:extLst>
              </p:cNvPr>
              <p:cNvSpPr>
                <a:spLocks noChangeArrowheads="1"/>
              </p:cNvSpPr>
              <p:nvPr/>
            </p:nvSpPr>
            <p:spPr bwMode="auto">
              <a:xfrm>
                <a:off x="1539" y="83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28" name="Oval 965">
                <a:extLst>
                  <a:ext uri="{FF2B5EF4-FFF2-40B4-BE49-F238E27FC236}">
                    <a16:creationId xmlns:a16="http://schemas.microsoft.com/office/drawing/2014/main" id="{F8EE4570-A057-4EEC-959E-8BDB165171C8}"/>
                  </a:ext>
                </a:extLst>
              </p:cNvPr>
              <p:cNvSpPr>
                <a:spLocks noChangeArrowheads="1"/>
              </p:cNvSpPr>
              <p:nvPr/>
            </p:nvSpPr>
            <p:spPr bwMode="auto">
              <a:xfrm>
                <a:off x="1222" y="70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29" name="Oval 966">
                <a:extLst>
                  <a:ext uri="{FF2B5EF4-FFF2-40B4-BE49-F238E27FC236}">
                    <a16:creationId xmlns:a16="http://schemas.microsoft.com/office/drawing/2014/main" id="{394D4CA7-A08F-40AB-B478-8CF3E5A1F5FE}"/>
                  </a:ext>
                </a:extLst>
              </p:cNvPr>
              <p:cNvSpPr>
                <a:spLocks noChangeArrowheads="1"/>
              </p:cNvSpPr>
              <p:nvPr/>
            </p:nvSpPr>
            <p:spPr bwMode="auto">
              <a:xfrm>
                <a:off x="2033" y="98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30" name="Oval 967">
                <a:extLst>
                  <a:ext uri="{FF2B5EF4-FFF2-40B4-BE49-F238E27FC236}">
                    <a16:creationId xmlns:a16="http://schemas.microsoft.com/office/drawing/2014/main" id="{8B3B46C6-FB7D-4AC0-BAA2-4576CF9DE9F2}"/>
                  </a:ext>
                </a:extLst>
              </p:cNvPr>
              <p:cNvSpPr>
                <a:spLocks noChangeArrowheads="1"/>
              </p:cNvSpPr>
              <p:nvPr/>
            </p:nvSpPr>
            <p:spPr bwMode="auto">
              <a:xfrm>
                <a:off x="1616" y="996"/>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31" name="Oval 968">
                <a:extLst>
                  <a:ext uri="{FF2B5EF4-FFF2-40B4-BE49-F238E27FC236}">
                    <a16:creationId xmlns:a16="http://schemas.microsoft.com/office/drawing/2014/main" id="{7C665581-7940-4646-8802-8918532E6FA4}"/>
                  </a:ext>
                </a:extLst>
              </p:cNvPr>
              <p:cNvSpPr>
                <a:spLocks noChangeArrowheads="1"/>
              </p:cNvSpPr>
              <p:nvPr/>
            </p:nvSpPr>
            <p:spPr bwMode="auto">
              <a:xfrm>
                <a:off x="1059" y="463"/>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32" name="Oval 969">
                <a:extLst>
                  <a:ext uri="{FF2B5EF4-FFF2-40B4-BE49-F238E27FC236}">
                    <a16:creationId xmlns:a16="http://schemas.microsoft.com/office/drawing/2014/main" id="{5D318F5C-05F4-48C7-A4D7-7BEBC320DE02}"/>
                  </a:ext>
                </a:extLst>
              </p:cNvPr>
              <p:cNvSpPr>
                <a:spLocks noChangeArrowheads="1"/>
              </p:cNvSpPr>
              <p:nvPr/>
            </p:nvSpPr>
            <p:spPr bwMode="auto">
              <a:xfrm>
                <a:off x="1121" y="54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33" name="Oval 970">
                <a:extLst>
                  <a:ext uri="{FF2B5EF4-FFF2-40B4-BE49-F238E27FC236}">
                    <a16:creationId xmlns:a16="http://schemas.microsoft.com/office/drawing/2014/main" id="{DB5F6C53-B3AE-40B2-98A8-0A01678AE70E}"/>
                  </a:ext>
                </a:extLst>
              </p:cNvPr>
              <p:cNvSpPr>
                <a:spLocks noChangeArrowheads="1"/>
              </p:cNvSpPr>
              <p:nvPr/>
            </p:nvSpPr>
            <p:spPr bwMode="auto">
              <a:xfrm>
                <a:off x="1750" y="107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34" name="Oval 971">
                <a:extLst>
                  <a:ext uri="{FF2B5EF4-FFF2-40B4-BE49-F238E27FC236}">
                    <a16:creationId xmlns:a16="http://schemas.microsoft.com/office/drawing/2014/main" id="{10131149-F199-45A7-A83F-2D05C21C5FAF}"/>
                  </a:ext>
                </a:extLst>
              </p:cNvPr>
              <p:cNvSpPr>
                <a:spLocks noChangeArrowheads="1"/>
              </p:cNvSpPr>
              <p:nvPr/>
            </p:nvSpPr>
            <p:spPr bwMode="auto">
              <a:xfrm>
                <a:off x="838" y="61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35" name="Oval 972">
                <a:extLst>
                  <a:ext uri="{FF2B5EF4-FFF2-40B4-BE49-F238E27FC236}">
                    <a16:creationId xmlns:a16="http://schemas.microsoft.com/office/drawing/2014/main" id="{6D49A495-3B01-4376-A57B-D68B979E5A4B}"/>
                  </a:ext>
                </a:extLst>
              </p:cNvPr>
              <p:cNvSpPr>
                <a:spLocks noChangeArrowheads="1"/>
              </p:cNvSpPr>
              <p:nvPr/>
            </p:nvSpPr>
            <p:spPr bwMode="auto">
              <a:xfrm>
                <a:off x="1678" y="63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36" name="Oval 973">
                <a:extLst>
                  <a:ext uri="{FF2B5EF4-FFF2-40B4-BE49-F238E27FC236}">
                    <a16:creationId xmlns:a16="http://schemas.microsoft.com/office/drawing/2014/main" id="{F0DB79CE-A004-46E4-87A2-A116220F6970}"/>
                  </a:ext>
                </a:extLst>
              </p:cNvPr>
              <p:cNvSpPr>
                <a:spLocks noChangeArrowheads="1"/>
              </p:cNvSpPr>
              <p:nvPr/>
            </p:nvSpPr>
            <p:spPr bwMode="auto">
              <a:xfrm>
                <a:off x="1428" y="58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37" name="Oval 974">
                <a:extLst>
                  <a:ext uri="{FF2B5EF4-FFF2-40B4-BE49-F238E27FC236}">
                    <a16:creationId xmlns:a16="http://schemas.microsoft.com/office/drawing/2014/main" id="{49496551-5893-4240-9C3F-C8B952368AE4}"/>
                  </a:ext>
                </a:extLst>
              </p:cNvPr>
              <p:cNvSpPr>
                <a:spLocks noChangeArrowheads="1"/>
              </p:cNvSpPr>
              <p:nvPr/>
            </p:nvSpPr>
            <p:spPr bwMode="auto">
              <a:xfrm>
                <a:off x="1289" y="69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38" name="Oval 975">
                <a:extLst>
                  <a:ext uri="{FF2B5EF4-FFF2-40B4-BE49-F238E27FC236}">
                    <a16:creationId xmlns:a16="http://schemas.microsoft.com/office/drawing/2014/main" id="{7712A798-65A5-46C8-AEA3-7DE520C683C4}"/>
                  </a:ext>
                </a:extLst>
              </p:cNvPr>
              <p:cNvSpPr>
                <a:spLocks noChangeArrowheads="1"/>
              </p:cNvSpPr>
              <p:nvPr/>
            </p:nvSpPr>
            <p:spPr bwMode="auto">
              <a:xfrm>
                <a:off x="1308" y="69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39" name="Oval 976">
                <a:extLst>
                  <a:ext uri="{FF2B5EF4-FFF2-40B4-BE49-F238E27FC236}">
                    <a16:creationId xmlns:a16="http://schemas.microsoft.com/office/drawing/2014/main" id="{5E0204AF-F6C3-451F-BC73-349F88D79DF8}"/>
                  </a:ext>
                </a:extLst>
              </p:cNvPr>
              <p:cNvSpPr>
                <a:spLocks noChangeArrowheads="1"/>
              </p:cNvSpPr>
              <p:nvPr/>
            </p:nvSpPr>
            <p:spPr bwMode="auto">
              <a:xfrm>
                <a:off x="2350" y="1092"/>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40" name="Oval 977">
                <a:extLst>
                  <a:ext uri="{FF2B5EF4-FFF2-40B4-BE49-F238E27FC236}">
                    <a16:creationId xmlns:a16="http://schemas.microsoft.com/office/drawing/2014/main" id="{DC13BB76-5A92-4F65-963C-B94C836EFA8E}"/>
                  </a:ext>
                </a:extLst>
              </p:cNvPr>
              <p:cNvSpPr>
                <a:spLocks noChangeArrowheads="1"/>
              </p:cNvSpPr>
              <p:nvPr/>
            </p:nvSpPr>
            <p:spPr bwMode="auto">
              <a:xfrm>
                <a:off x="1985" y="113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41" name="Oval 978">
                <a:extLst>
                  <a:ext uri="{FF2B5EF4-FFF2-40B4-BE49-F238E27FC236}">
                    <a16:creationId xmlns:a16="http://schemas.microsoft.com/office/drawing/2014/main" id="{C9AA3D4C-1DC2-43E4-A917-A1941AB2A479}"/>
                  </a:ext>
                </a:extLst>
              </p:cNvPr>
              <p:cNvSpPr>
                <a:spLocks noChangeArrowheads="1"/>
              </p:cNvSpPr>
              <p:nvPr/>
            </p:nvSpPr>
            <p:spPr bwMode="auto">
              <a:xfrm>
                <a:off x="1366" y="881"/>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42" name="Oval 979">
                <a:extLst>
                  <a:ext uri="{FF2B5EF4-FFF2-40B4-BE49-F238E27FC236}">
                    <a16:creationId xmlns:a16="http://schemas.microsoft.com/office/drawing/2014/main" id="{05F4A2AE-45B6-4106-8645-19CF73FA3163}"/>
                  </a:ext>
                </a:extLst>
              </p:cNvPr>
              <p:cNvSpPr>
                <a:spLocks noChangeArrowheads="1"/>
              </p:cNvSpPr>
              <p:nvPr/>
            </p:nvSpPr>
            <p:spPr bwMode="auto">
              <a:xfrm>
                <a:off x="1856" y="948"/>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43" name="Oval 980">
                <a:extLst>
                  <a:ext uri="{FF2B5EF4-FFF2-40B4-BE49-F238E27FC236}">
                    <a16:creationId xmlns:a16="http://schemas.microsoft.com/office/drawing/2014/main" id="{DE146F2C-3DB4-433B-A660-42AEB9645AC7}"/>
                  </a:ext>
                </a:extLst>
              </p:cNvPr>
              <p:cNvSpPr>
                <a:spLocks noChangeArrowheads="1"/>
              </p:cNvSpPr>
              <p:nvPr/>
            </p:nvSpPr>
            <p:spPr bwMode="auto">
              <a:xfrm>
                <a:off x="819" y="487"/>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44" name="Oval 981">
                <a:extLst>
                  <a:ext uri="{FF2B5EF4-FFF2-40B4-BE49-F238E27FC236}">
                    <a16:creationId xmlns:a16="http://schemas.microsoft.com/office/drawing/2014/main" id="{36A76191-6BF6-41AF-8B21-0428BC317165}"/>
                  </a:ext>
                </a:extLst>
              </p:cNvPr>
              <p:cNvSpPr>
                <a:spLocks noChangeArrowheads="1"/>
              </p:cNvSpPr>
              <p:nvPr/>
            </p:nvSpPr>
            <p:spPr bwMode="auto">
              <a:xfrm>
                <a:off x="622" y="13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45" name="Oval 982">
                <a:extLst>
                  <a:ext uri="{FF2B5EF4-FFF2-40B4-BE49-F238E27FC236}">
                    <a16:creationId xmlns:a16="http://schemas.microsoft.com/office/drawing/2014/main" id="{91615AA0-7F29-4420-8C8C-144E04260168}"/>
                  </a:ext>
                </a:extLst>
              </p:cNvPr>
              <p:cNvSpPr>
                <a:spLocks noChangeArrowheads="1"/>
              </p:cNvSpPr>
              <p:nvPr/>
            </p:nvSpPr>
            <p:spPr bwMode="auto">
              <a:xfrm>
                <a:off x="1385" y="57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46" name="Oval 983">
                <a:extLst>
                  <a:ext uri="{FF2B5EF4-FFF2-40B4-BE49-F238E27FC236}">
                    <a16:creationId xmlns:a16="http://schemas.microsoft.com/office/drawing/2014/main" id="{60ECE3F4-2C2D-4813-88B3-9FE9BB4DCFFF}"/>
                  </a:ext>
                </a:extLst>
              </p:cNvPr>
              <p:cNvSpPr>
                <a:spLocks noChangeArrowheads="1"/>
              </p:cNvSpPr>
              <p:nvPr/>
            </p:nvSpPr>
            <p:spPr bwMode="auto">
              <a:xfrm>
                <a:off x="1620" y="78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47" name="Oval 984">
                <a:extLst>
                  <a:ext uri="{FF2B5EF4-FFF2-40B4-BE49-F238E27FC236}">
                    <a16:creationId xmlns:a16="http://schemas.microsoft.com/office/drawing/2014/main" id="{60A70072-C041-4630-B3D1-BE26BA683C59}"/>
                  </a:ext>
                </a:extLst>
              </p:cNvPr>
              <p:cNvSpPr>
                <a:spLocks noChangeArrowheads="1"/>
              </p:cNvSpPr>
              <p:nvPr/>
            </p:nvSpPr>
            <p:spPr bwMode="auto">
              <a:xfrm>
                <a:off x="2177" y="94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48" name="Oval 985">
                <a:extLst>
                  <a:ext uri="{FF2B5EF4-FFF2-40B4-BE49-F238E27FC236}">
                    <a16:creationId xmlns:a16="http://schemas.microsoft.com/office/drawing/2014/main" id="{2125F5F4-2DFB-45B8-AAAC-34880B4AB6F7}"/>
                  </a:ext>
                </a:extLst>
              </p:cNvPr>
              <p:cNvSpPr>
                <a:spLocks noChangeArrowheads="1"/>
              </p:cNvSpPr>
              <p:nvPr/>
            </p:nvSpPr>
            <p:spPr bwMode="auto">
              <a:xfrm>
                <a:off x="1779" y="977"/>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49" name="Oval 986">
                <a:extLst>
                  <a:ext uri="{FF2B5EF4-FFF2-40B4-BE49-F238E27FC236}">
                    <a16:creationId xmlns:a16="http://schemas.microsoft.com/office/drawing/2014/main" id="{86EB1D8F-8C6A-406D-8B6E-189CF730F797}"/>
                  </a:ext>
                </a:extLst>
              </p:cNvPr>
              <p:cNvSpPr>
                <a:spLocks noChangeArrowheads="1"/>
              </p:cNvSpPr>
              <p:nvPr/>
            </p:nvSpPr>
            <p:spPr bwMode="auto">
              <a:xfrm>
                <a:off x="1688" y="804"/>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50" name="Oval 987">
                <a:extLst>
                  <a:ext uri="{FF2B5EF4-FFF2-40B4-BE49-F238E27FC236}">
                    <a16:creationId xmlns:a16="http://schemas.microsoft.com/office/drawing/2014/main" id="{C92FF895-9F56-445B-981A-69795F3ECC3D}"/>
                  </a:ext>
                </a:extLst>
              </p:cNvPr>
              <p:cNvSpPr>
                <a:spLocks noChangeArrowheads="1"/>
              </p:cNvSpPr>
              <p:nvPr/>
            </p:nvSpPr>
            <p:spPr bwMode="auto">
              <a:xfrm>
                <a:off x="1135" y="65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51" name="Oval 988">
                <a:extLst>
                  <a:ext uri="{FF2B5EF4-FFF2-40B4-BE49-F238E27FC236}">
                    <a16:creationId xmlns:a16="http://schemas.microsoft.com/office/drawing/2014/main" id="{AC3E9CE9-1E13-49DA-9CCC-256307714E58}"/>
                  </a:ext>
                </a:extLst>
              </p:cNvPr>
              <p:cNvSpPr>
                <a:spLocks noChangeArrowheads="1"/>
              </p:cNvSpPr>
              <p:nvPr/>
            </p:nvSpPr>
            <p:spPr bwMode="auto">
              <a:xfrm>
                <a:off x="1630" y="95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52" name="Oval 989">
                <a:extLst>
                  <a:ext uri="{FF2B5EF4-FFF2-40B4-BE49-F238E27FC236}">
                    <a16:creationId xmlns:a16="http://schemas.microsoft.com/office/drawing/2014/main" id="{2BC4509C-30F2-48FE-824B-E220BCF6F66B}"/>
                  </a:ext>
                </a:extLst>
              </p:cNvPr>
              <p:cNvSpPr>
                <a:spLocks noChangeArrowheads="1"/>
              </p:cNvSpPr>
              <p:nvPr/>
            </p:nvSpPr>
            <p:spPr bwMode="auto">
              <a:xfrm>
                <a:off x="1520" y="986"/>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53" name="Oval 990">
                <a:extLst>
                  <a:ext uri="{FF2B5EF4-FFF2-40B4-BE49-F238E27FC236}">
                    <a16:creationId xmlns:a16="http://schemas.microsoft.com/office/drawing/2014/main" id="{06CE3FDC-AA12-4C8A-A1C8-447169417C45}"/>
                  </a:ext>
                </a:extLst>
              </p:cNvPr>
              <p:cNvSpPr>
                <a:spLocks noChangeArrowheads="1"/>
              </p:cNvSpPr>
              <p:nvPr/>
            </p:nvSpPr>
            <p:spPr bwMode="auto">
              <a:xfrm>
                <a:off x="1697" y="102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54" name="Oval 991">
                <a:extLst>
                  <a:ext uri="{FF2B5EF4-FFF2-40B4-BE49-F238E27FC236}">
                    <a16:creationId xmlns:a16="http://schemas.microsoft.com/office/drawing/2014/main" id="{9746E582-4BA9-472C-8662-F0E8E820BB8A}"/>
                  </a:ext>
                </a:extLst>
              </p:cNvPr>
              <p:cNvSpPr>
                <a:spLocks noChangeArrowheads="1"/>
              </p:cNvSpPr>
              <p:nvPr/>
            </p:nvSpPr>
            <p:spPr bwMode="auto">
              <a:xfrm>
                <a:off x="1745" y="87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55" name="Oval 992">
                <a:extLst>
                  <a:ext uri="{FF2B5EF4-FFF2-40B4-BE49-F238E27FC236}">
                    <a16:creationId xmlns:a16="http://schemas.microsoft.com/office/drawing/2014/main" id="{57AD8E9F-41CD-43B4-8727-6DB5ED49EE96}"/>
                  </a:ext>
                </a:extLst>
              </p:cNvPr>
              <p:cNvSpPr>
                <a:spLocks noChangeArrowheads="1"/>
              </p:cNvSpPr>
              <p:nvPr/>
            </p:nvSpPr>
            <p:spPr bwMode="auto">
              <a:xfrm>
                <a:off x="1529" y="86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56" name="Oval 993">
                <a:extLst>
                  <a:ext uri="{FF2B5EF4-FFF2-40B4-BE49-F238E27FC236}">
                    <a16:creationId xmlns:a16="http://schemas.microsoft.com/office/drawing/2014/main" id="{C09A95F0-5860-45F8-9C1B-5286F84802A3}"/>
                  </a:ext>
                </a:extLst>
              </p:cNvPr>
              <p:cNvSpPr>
                <a:spLocks noChangeArrowheads="1"/>
              </p:cNvSpPr>
              <p:nvPr/>
            </p:nvSpPr>
            <p:spPr bwMode="auto">
              <a:xfrm>
                <a:off x="1304" y="770"/>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57" name="Oval 994">
                <a:extLst>
                  <a:ext uri="{FF2B5EF4-FFF2-40B4-BE49-F238E27FC236}">
                    <a16:creationId xmlns:a16="http://schemas.microsoft.com/office/drawing/2014/main" id="{A9A6722D-AD71-4B9F-9E1A-1D65DDBA947E}"/>
                  </a:ext>
                </a:extLst>
              </p:cNvPr>
              <p:cNvSpPr>
                <a:spLocks noChangeArrowheads="1"/>
              </p:cNvSpPr>
              <p:nvPr/>
            </p:nvSpPr>
            <p:spPr bwMode="auto">
              <a:xfrm>
                <a:off x="1755" y="977"/>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58" name="Oval 995">
                <a:extLst>
                  <a:ext uri="{FF2B5EF4-FFF2-40B4-BE49-F238E27FC236}">
                    <a16:creationId xmlns:a16="http://schemas.microsoft.com/office/drawing/2014/main" id="{FD111D2F-500E-4515-B90A-6E996D2C96A8}"/>
                  </a:ext>
                </a:extLst>
              </p:cNvPr>
              <p:cNvSpPr>
                <a:spLocks noChangeArrowheads="1"/>
              </p:cNvSpPr>
              <p:nvPr/>
            </p:nvSpPr>
            <p:spPr bwMode="auto">
              <a:xfrm>
                <a:off x="1385" y="77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59" name="Oval 996">
                <a:extLst>
                  <a:ext uri="{FF2B5EF4-FFF2-40B4-BE49-F238E27FC236}">
                    <a16:creationId xmlns:a16="http://schemas.microsoft.com/office/drawing/2014/main" id="{D12A8593-5162-49BC-9C7D-DFAD68FC9DE9}"/>
                  </a:ext>
                </a:extLst>
              </p:cNvPr>
              <p:cNvSpPr>
                <a:spLocks noChangeArrowheads="1"/>
              </p:cNvSpPr>
              <p:nvPr/>
            </p:nvSpPr>
            <p:spPr bwMode="auto">
              <a:xfrm>
                <a:off x="1961" y="141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60" name="Oval 997">
                <a:extLst>
                  <a:ext uri="{FF2B5EF4-FFF2-40B4-BE49-F238E27FC236}">
                    <a16:creationId xmlns:a16="http://schemas.microsoft.com/office/drawing/2014/main" id="{8D7D8D04-B8B5-488F-93FE-9180065D5D09}"/>
                  </a:ext>
                </a:extLst>
              </p:cNvPr>
              <p:cNvSpPr>
                <a:spLocks noChangeArrowheads="1"/>
              </p:cNvSpPr>
              <p:nvPr/>
            </p:nvSpPr>
            <p:spPr bwMode="auto">
              <a:xfrm>
                <a:off x="2129" y="113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61" name="Oval 998">
                <a:extLst>
                  <a:ext uri="{FF2B5EF4-FFF2-40B4-BE49-F238E27FC236}">
                    <a16:creationId xmlns:a16="http://schemas.microsoft.com/office/drawing/2014/main" id="{9DDF6ED9-FDA6-4F7E-AC17-9B2A821A2508}"/>
                  </a:ext>
                </a:extLst>
              </p:cNvPr>
              <p:cNvSpPr>
                <a:spLocks noChangeArrowheads="1"/>
              </p:cNvSpPr>
              <p:nvPr/>
            </p:nvSpPr>
            <p:spPr bwMode="auto">
              <a:xfrm>
                <a:off x="1683" y="70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62" name="Oval 999">
                <a:extLst>
                  <a:ext uri="{FF2B5EF4-FFF2-40B4-BE49-F238E27FC236}">
                    <a16:creationId xmlns:a16="http://schemas.microsoft.com/office/drawing/2014/main" id="{EB456383-4D19-4F77-9739-E62DDDD4138F}"/>
                  </a:ext>
                </a:extLst>
              </p:cNvPr>
              <p:cNvSpPr>
                <a:spLocks noChangeArrowheads="1"/>
              </p:cNvSpPr>
              <p:nvPr/>
            </p:nvSpPr>
            <p:spPr bwMode="auto">
              <a:xfrm>
                <a:off x="1457" y="65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63" name="Oval 1000">
                <a:extLst>
                  <a:ext uri="{FF2B5EF4-FFF2-40B4-BE49-F238E27FC236}">
                    <a16:creationId xmlns:a16="http://schemas.microsoft.com/office/drawing/2014/main" id="{72213840-92D9-46CB-A0D6-076DEB9B3DDD}"/>
                  </a:ext>
                </a:extLst>
              </p:cNvPr>
              <p:cNvSpPr>
                <a:spLocks noChangeArrowheads="1"/>
              </p:cNvSpPr>
              <p:nvPr/>
            </p:nvSpPr>
            <p:spPr bwMode="auto">
              <a:xfrm>
                <a:off x="1592" y="1192"/>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64" name="Oval 1001">
                <a:extLst>
                  <a:ext uri="{FF2B5EF4-FFF2-40B4-BE49-F238E27FC236}">
                    <a16:creationId xmlns:a16="http://schemas.microsoft.com/office/drawing/2014/main" id="{DB0DE0DD-0099-4CA4-A3BA-63CDA37C7463}"/>
                  </a:ext>
                </a:extLst>
              </p:cNvPr>
              <p:cNvSpPr>
                <a:spLocks noChangeArrowheads="1"/>
              </p:cNvSpPr>
              <p:nvPr/>
            </p:nvSpPr>
            <p:spPr bwMode="auto">
              <a:xfrm>
                <a:off x="1736" y="1092"/>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65" name="Oval 1002">
                <a:extLst>
                  <a:ext uri="{FF2B5EF4-FFF2-40B4-BE49-F238E27FC236}">
                    <a16:creationId xmlns:a16="http://schemas.microsoft.com/office/drawing/2014/main" id="{70C43469-E2B5-41E3-B841-F3B9F13E42FA}"/>
                  </a:ext>
                </a:extLst>
              </p:cNvPr>
              <p:cNvSpPr>
                <a:spLocks noChangeArrowheads="1"/>
              </p:cNvSpPr>
              <p:nvPr/>
            </p:nvSpPr>
            <p:spPr bwMode="auto">
              <a:xfrm>
                <a:off x="1592" y="102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66" name="Oval 1003">
                <a:extLst>
                  <a:ext uri="{FF2B5EF4-FFF2-40B4-BE49-F238E27FC236}">
                    <a16:creationId xmlns:a16="http://schemas.microsoft.com/office/drawing/2014/main" id="{75F84275-7A4E-4D2E-87E5-627EDF9B8EE2}"/>
                  </a:ext>
                </a:extLst>
              </p:cNvPr>
              <p:cNvSpPr>
                <a:spLocks noChangeArrowheads="1"/>
              </p:cNvSpPr>
              <p:nvPr/>
            </p:nvSpPr>
            <p:spPr bwMode="auto">
              <a:xfrm>
                <a:off x="1467" y="84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67" name="Oval 1004">
                <a:extLst>
                  <a:ext uri="{FF2B5EF4-FFF2-40B4-BE49-F238E27FC236}">
                    <a16:creationId xmlns:a16="http://schemas.microsoft.com/office/drawing/2014/main" id="{FD2A4EE3-4453-403B-AFAB-4FD87F7B7E46}"/>
                  </a:ext>
                </a:extLst>
              </p:cNvPr>
              <p:cNvSpPr>
                <a:spLocks noChangeArrowheads="1"/>
              </p:cNvSpPr>
              <p:nvPr/>
            </p:nvSpPr>
            <p:spPr bwMode="auto">
              <a:xfrm>
                <a:off x="2004" y="87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68" name="Oval 1005">
                <a:extLst>
                  <a:ext uri="{FF2B5EF4-FFF2-40B4-BE49-F238E27FC236}">
                    <a16:creationId xmlns:a16="http://schemas.microsoft.com/office/drawing/2014/main" id="{156FDC46-B8B6-4BFF-AA56-4E2EE725B85B}"/>
                  </a:ext>
                </a:extLst>
              </p:cNvPr>
              <p:cNvSpPr>
                <a:spLocks noChangeArrowheads="1"/>
              </p:cNvSpPr>
              <p:nvPr/>
            </p:nvSpPr>
            <p:spPr bwMode="auto">
              <a:xfrm>
                <a:off x="1558" y="113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69" name="Oval 1006">
                <a:extLst>
                  <a:ext uri="{FF2B5EF4-FFF2-40B4-BE49-F238E27FC236}">
                    <a16:creationId xmlns:a16="http://schemas.microsoft.com/office/drawing/2014/main" id="{9D7BB41B-FEA5-47E3-A449-88D3F6CB5AAA}"/>
                  </a:ext>
                </a:extLst>
              </p:cNvPr>
              <p:cNvSpPr>
                <a:spLocks noChangeArrowheads="1"/>
              </p:cNvSpPr>
              <p:nvPr/>
            </p:nvSpPr>
            <p:spPr bwMode="auto">
              <a:xfrm>
                <a:off x="1764" y="83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70" name="Oval 1007">
                <a:extLst>
                  <a:ext uri="{FF2B5EF4-FFF2-40B4-BE49-F238E27FC236}">
                    <a16:creationId xmlns:a16="http://schemas.microsoft.com/office/drawing/2014/main" id="{14677C08-3387-4D0F-9E00-04D06E00F22D}"/>
                  </a:ext>
                </a:extLst>
              </p:cNvPr>
              <p:cNvSpPr>
                <a:spLocks noChangeArrowheads="1"/>
              </p:cNvSpPr>
              <p:nvPr/>
            </p:nvSpPr>
            <p:spPr bwMode="auto">
              <a:xfrm>
                <a:off x="1505" y="79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71" name="Oval 1008">
                <a:extLst>
                  <a:ext uri="{FF2B5EF4-FFF2-40B4-BE49-F238E27FC236}">
                    <a16:creationId xmlns:a16="http://schemas.microsoft.com/office/drawing/2014/main" id="{3AE901B5-6CF9-4AB0-B8B1-59DC1EAC1839}"/>
                  </a:ext>
                </a:extLst>
              </p:cNvPr>
              <p:cNvSpPr>
                <a:spLocks noChangeArrowheads="1"/>
              </p:cNvSpPr>
              <p:nvPr/>
            </p:nvSpPr>
            <p:spPr bwMode="auto">
              <a:xfrm>
                <a:off x="1731" y="929"/>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72" name="Oval 1009">
                <a:extLst>
                  <a:ext uri="{FF2B5EF4-FFF2-40B4-BE49-F238E27FC236}">
                    <a16:creationId xmlns:a16="http://schemas.microsoft.com/office/drawing/2014/main" id="{5140F200-F1B6-4B90-B56B-7E8E01D1B0C6}"/>
                  </a:ext>
                </a:extLst>
              </p:cNvPr>
              <p:cNvSpPr>
                <a:spLocks noChangeArrowheads="1"/>
              </p:cNvSpPr>
              <p:nvPr/>
            </p:nvSpPr>
            <p:spPr bwMode="auto">
              <a:xfrm>
                <a:off x="1899" y="84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73" name="Oval 1010">
                <a:extLst>
                  <a:ext uri="{FF2B5EF4-FFF2-40B4-BE49-F238E27FC236}">
                    <a16:creationId xmlns:a16="http://schemas.microsoft.com/office/drawing/2014/main" id="{D3E36128-B802-4B1F-A0ED-A99F66D00B99}"/>
                  </a:ext>
                </a:extLst>
              </p:cNvPr>
              <p:cNvSpPr>
                <a:spLocks noChangeArrowheads="1"/>
              </p:cNvSpPr>
              <p:nvPr/>
            </p:nvSpPr>
            <p:spPr bwMode="auto">
              <a:xfrm>
                <a:off x="1395" y="1044"/>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74" name="Oval 1011">
                <a:extLst>
                  <a:ext uri="{FF2B5EF4-FFF2-40B4-BE49-F238E27FC236}">
                    <a16:creationId xmlns:a16="http://schemas.microsoft.com/office/drawing/2014/main" id="{29A53539-DD4E-4400-947A-346E512FDCA7}"/>
                  </a:ext>
                </a:extLst>
              </p:cNvPr>
              <p:cNvSpPr>
                <a:spLocks noChangeArrowheads="1"/>
              </p:cNvSpPr>
              <p:nvPr/>
            </p:nvSpPr>
            <p:spPr bwMode="auto">
              <a:xfrm>
                <a:off x="1894" y="131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grpSp>
        <p:sp>
          <p:nvSpPr>
            <p:cNvPr id="14" name="Line 1012">
              <a:extLst>
                <a:ext uri="{FF2B5EF4-FFF2-40B4-BE49-F238E27FC236}">
                  <a16:creationId xmlns:a16="http://schemas.microsoft.com/office/drawing/2014/main" id="{9E240058-0D22-47E0-9BF6-AAF533023303}"/>
                </a:ext>
              </a:extLst>
            </p:cNvPr>
            <p:cNvSpPr>
              <a:spLocks noChangeShapeType="1"/>
            </p:cNvSpPr>
            <p:nvPr/>
          </p:nvSpPr>
          <p:spPr bwMode="auto">
            <a:xfrm>
              <a:off x="5406" y="7730"/>
              <a:ext cx="1" cy="92"/>
            </a:xfrm>
            <a:prstGeom prst="line">
              <a:avLst/>
            </a:prstGeom>
            <a:noFill/>
            <a:ln w="79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13">
              <a:extLst>
                <a:ext uri="{FF2B5EF4-FFF2-40B4-BE49-F238E27FC236}">
                  <a16:creationId xmlns:a16="http://schemas.microsoft.com/office/drawing/2014/main" id="{337CAD67-F914-46AC-A4AC-D3B7404D5B42}"/>
                </a:ext>
              </a:extLst>
            </p:cNvPr>
            <p:cNvSpPr>
              <a:spLocks noChangeShapeType="1"/>
            </p:cNvSpPr>
            <p:nvPr/>
          </p:nvSpPr>
          <p:spPr bwMode="auto">
            <a:xfrm>
              <a:off x="6727" y="7730"/>
              <a:ext cx="1" cy="92"/>
            </a:xfrm>
            <a:prstGeom prst="line">
              <a:avLst/>
            </a:prstGeom>
            <a:noFill/>
            <a:ln w="79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014">
              <a:extLst>
                <a:ext uri="{FF2B5EF4-FFF2-40B4-BE49-F238E27FC236}">
                  <a16:creationId xmlns:a16="http://schemas.microsoft.com/office/drawing/2014/main" id="{0B402C32-A7E6-4D60-B3D2-5037C3CC30ED}"/>
                </a:ext>
              </a:extLst>
            </p:cNvPr>
            <p:cNvSpPr>
              <a:spLocks noChangeShapeType="1"/>
            </p:cNvSpPr>
            <p:nvPr/>
          </p:nvSpPr>
          <p:spPr bwMode="auto">
            <a:xfrm>
              <a:off x="8056" y="7730"/>
              <a:ext cx="1" cy="92"/>
            </a:xfrm>
            <a:prstGeom prst="line">
              <a:avLst/>
            </a:prstGeom>
            <a:noFill/>
            <a:ln w="79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Rectangle 1015">
              <a:extLst>
                <a:ext uri="{FF2B5EF4-FFF2-40B4-BE49-F238E27FC236}">
                  <a16:creationId xmlns:a16="http://schemas.microsoft.com/office/drawing/2014/main" id="{E931EE36-FDD1-4025-84B9-AEE693E6D09B}"/>
                </a:ext>
              </a:extLst>
            </p:cNvPr>
            <p:cNvSpPr>
              <a:spLocks noChangeArrowheads="1"/>
            </p:cNvSpPr>
            <p:nvPr/>
          </p:nvSpPr>
          <p:spPr bwMode="auto">
            <a:xfrm>
              <a:off x="5216" y="7934"/>
              <a:ext cx="431"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1000">
                  <a:solidFill>
                    <a:srgbClr val="000000"/>
                  </a:solidFill>
                  <a:latin typeface="Times" panose="02020603050405020304" pitchFamily="18" charset="0"/>
                </a:rPr>
                <a:t>-0.5    </a:t>
              </a:r>
              <a:endParaRPr lang="en-US" altLang="en-US" sz="4400">
                <a:solidFill>
                  <a:srgbClr val="3B812F"/>
                </a:solidFill>
                <a:latin typeface="Times" panose="02020603050405020304" pitchFamily="18" charset="0"/>
              </a:endParaRPr>
            </a:p>
          </p:txBody>
        </p:sp>
        <p:sp>
          <p:nvSpPr>
            <p:cNvPr id="18" name="Rectangle 1016">
              <a:extLst>
                <a:ext uri="{FF2B5EF4-FFF2-40B4-BE49-F238E27FC236}">
                  <a16:creationId xmlns:a16="http://schemas.microsoft.com/office/drawing/2014/main" id="{D5A98214-AEE3-43ED-AE46-68DB7704AB98}"/>
                </a:ext>
              </a:extLst>
            </p:cNvPr>
            <p:cNvSpPr>
              <a:spLocks noChangeArrowheads="1"/>
            </p:cNvSpPr>
            <p:nvPr/>
          </p:nvSpPr>
          <p:spPr bwMode="auto">
            <a:xfrm>
              <a:off x="6566" y="7934"/>
              <a:ext cx="375"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1000">
                  <a:solidFill>
                    <a:srgbClr val="000000"/>
                  </a:solidFill>
                  <a:latin typeface="Times" panose="02020603050405020304" pitchFamily="18" charset="0"/>
                </a:rPr>
                <a:t>0.0    </a:t>
              </a:r>
              <a:endParaRPr lang="en-US" altLang="en-US" sz="4400">
                <a:solidFill>
                  <a:srgbClr val="3B812F"/>
                </a:solidFill>
                <a:latin typeface="Times" panose="02020603050405020304" pitchFamily="18" charset="0"/>
              </a:endParaRPr>
            </a:p>
          </p:txBody>
        </p:sp>
        <p:sp>
          <p:nvSpPr>
            <p:cNvPr id="19" name="Rectangle 1017">
              <a:extLst>
                <a:ext uri="{FF2B5EF4-FFF2-40B4-BE49-F238E27FC236}">
                  <a16:creationId xmlns:a16="http://schemas.microsoft.com/office/drawing/2014/main" id="{FFB4D257-1A93-46AC-9897-1CD2918C6953}"/>
                </a:ext>
              </a:extLst>
            </p:cNvPr>
            <p:cNvSpPr>
              <a:spLocks noChangeArrowheads="1"/>
            </p:cNvSpPr>
            <p:nvPr/>
          </p:nvSpPr>
          <p:spPr bwMode="auto">
            <a:xfrm>
              <a:off x="7920" y="7914"/>
              <a:ext cx="375"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1000">
                  <a:solidFill>
                    <a:srgbClr val="000000"/>
                  </a:solidFill>
                  <a:latin typeface="Times" panose="02020603050405020304" pitchFamily="18" charset="0"/>
                </a:rPr>
                <a:t>0.5  </a:t>
              </a:r>
              <a:endParaRPr lang="en-US" altLang="en-US" sz="4400">
                <a:solidFill>
                  <a:srgbClr val="3B812F"/>
                </a:solidFill>
                <a:latin typeface="Times" panose="02020603050405020304" pitchFamily="18" charset="0"/>
              </a:endParaRPr>
            </a:p>
          </p:txBody>
        </p:sp>
        <p:sp>
          <p:nvSpPr>
            <p:cNvPr id="20" name="Line 1018">
              <a:extLst>
                <a:ext uri="{FF2B5EF4-FFF2-40B4-BE49-F238E27FC236}">
                  <a16:creationId xmlns:a16="http://schemas.microsoft.com/office/drawing/2014/main" id="{5E5502C9-AD57-4B03-B9E4-1AD85DF48485}"/>
                </a:ext>
              </a:extLst>
            </p:cNvPr>
            <p:cNvSpPr>
              <a:spLocks noChangeShapeType="1"/>
            </p:cNvSpPr>
            <p:nvPr/>
          </p:nvSpPr>
          <p:spPr bwMode="auto">
            <a:xfrm flipV="1">
              <a:off x="4274" y="3555"/>
              <a:ext cx="3" cy="4102"/>
            </a:xfrm>
            <a:prstGeom prst="line">
              <a:avLst/>
            </a:prstGeom>
            <a:noFill/>
            <a:ln w="79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19">
              <a:extLst>
                <a:ext uri="{FF2B5EF4-FFF2-40B4-BE49-F238E27FC236}">
                  <a16:creationId xmlns:a16="http://schemas.microsoft.com/office/drawing/2014/main" id="{26B42126-770D-434D-BCF2-780F8E0F903A}"/>
                </a:ext>
              </a:extLst>
            </p:cNvPr>
            <p:cNvSpPr>
              <a:spLocks noChangeShapeType="1"/>
            </p:cNvSpPr>
            <p:nvPr/>
          </p:nvSpPr>
          <p:spPr bwMode="auto">
            <a:xfrm flipH="1">
              <a:off x="4185" y="7657"/>
              <a:ext cx="89" cy="2"/>
            </a:xfrm>
            <a:prstGeom prst="line">
              <a:avLst/>
            </a:prstGeom>
            <a:noFill/>
            <a:ln w="79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20">
              <a:extLst>
                <a:ext uri="{FF2B5EF4-FFF2-40B4-BE49-F238E27FC236}">
                  <a16:creationId xmlns:a16="http://schemas.microsoft.com/office/drawing/2014/main" id="{97867468-D85D-4180-B570-795439F0102D}"/>
                </a:ext>
              </a:extLst>
            </p:cNvPr>
            <p:cNvSpPr>
              <a:spLocks noChangeShapeType="1"/>
            </p:cNvSpPr>
            <p:nvPr/>
          </p:nvSpPr>
          <p:spPr bwMode="auto">
            <a:xfrm flipH="1">
              <a:off x="4185" y="6969"/>
              <a:ext cx="89" cy="2"/>
            </a:xfrm>
            <a:prstGeom prst="line">
              <a:avLst/>
            </a:prstGeom>
            <a:noFill/>
            <a:ln w="79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1">
              <a:extLst>
                <a:ext uri="{FF2B5EF4-FFF2-40B4-BE49-F238E27FC236}">
                  <a16:creationId xmlns:a16="http://schemas.microsoft.com/office/drawing/2014/main" id="{C3C9CB2D-CB18-4117-B228-7F64AD110E61}"/>
                </a:ext>
              </a:extLst>
            </p:cNvPr>
            <p:cNvSpPr>
              <a:spLocks noChangeShapeType="1"/>
            </p:cNvSpPr>
            <p:nvPr/>
          </p:nvSpPr>
          <p:spPr bwMode="auto">
            <a:xfrm flipH="1">
              <a:off x="4185" y="6290"/>
              <a:ext cx="89" cy="2"/>
            </a:xfrm>
            <a:prstGeom prst="line">
              <a:avLst/>
            </a:prstGeom>
            <a:noFill/>
            <a:ln w="79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2">
              <a:extLst>
                <a:ext uri="{FF2B5EF4-FFF2-40B4-BE49-F238E27FC236}">
                  <a16:creationId xmlns:a16="http://schemas.microsoft.com/office/drawing/2014/main" id="{4D2226C1-B300-4F10-9324-7D23B1224D32}"/>
                </a:ext>
              </a:extLst>
            </p:cNvPr>
            <p:cNvSpPr>
              <a:spLocks noChangeShapeType="1"/>
            </p:cNvSpPr>
            <p:nvPr/>
          </p:nvSpPr>
          <p:spPr bwMode="auto">
            <a:xfrm flipH="1">
              <a:off x="4185" y="5599"/>
              <a:ext cx="89" cy="3"/>
            </a:xfrm>
            <a:prstGeom prst="line">
              <a:avLst/>
            </a:prstGeom>
            <a:noFill/>
            <a:ln w="79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23">
              <a:extLst>
                <a:ext uri="{FF2B5EF4-FFF2-40B4-BE49-F238E27FC236}">
                  <a16:creationId xmlns:a16="http://schemas.microsoft.com/office/drawing/2014/main" id="{048C07BB-72A0-43AF-8F44-10222DA3AA7D}"/>
                </a:ext>
              </a:extLst>
            </p:cNvPr>
            <p:cNvSpPr>
              <a:spLocks noChangeShapeType="1"/>
            </p:cNvSpPr>
            <p:nvPr/>
          </p:nvSpPr>
          <p:spPr bwMode="auto">
            <a:xfrm flipH="1">
              <a:off x="4185" y="4922"/>
              <a:ext cx="89" cy="3"/>
            </a:xfrm>
            <a:prstGeom prst="line">
              <a:avLst/>
            </a:prstGeom>
            <a:noFill/>
            <a:ln w="79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24">
              <a:extLst>
                <a:ext uri="{FF2B5EF4-FFF2-40B4-BE49-F238E27FC236}">
                  <a16:creationId xmlns:a16="http://schemas.microsoft.com/office/drawing/2014/main" id="{1541D764-4B5E-4BB8-8CB9-437DB7F406CC}"/>
                </a:ext>
              </a:extLst>
            </p:cNvPr>
            <p:cNvSpPr>
              <a:spLocks noChangeShapeType="1"/>
            </p:cNvSpPr>
            <p:nvPr/>
          </p:nvSpPr>
          <p:spPr bwMode="auto">
            <a:xfrm flipH="1">
              <a:off x="4185" y="4232"/>
              <a:ext cx="89" cy="3"/>
            </a:xfrm>
            <a:prstGeom prst="line">
              <a:avLst/>
            </a:prstGeom>
            <a:noFill/>
            <a:ln w="79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5">
              <a:extLst>
                <a:ext uri="{FF2B5EF4-FFF2-40B4-BE49-F238E27FC236}">
                  <a16:creationId xmlns:a16="http://schemas.microsoft.com/office/drawing/2014/main" id="{006968F8-6091-4474-8CFD-0D47135A509B}"/>
                </a:ext>
              </a:extLst>
            </p:cNvPr>
            <p:cNvSpPr>
              <a:spLocks noChangeShapeType="1"/>
            </p:cNvSpPr>
            <p:nvPr/>
          </p:nvSpPr>
          <p:spPr bwMode="auto">
            <a:xfrm flipH="1">
              <a:off x="4185" y="3555"/>
              <a:ext cx="89" cy="3"/>
            </a:xfrm>
            <a:prstGeom prst="line">
              <a:avLst/>
            </a:prstGeom>
            <a:noFill/>
            <a:ln w="79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Rectangle 1026">
              <a:extLst>
                <a:ext uri="{FF2B5EF4-FFF2-40B4-BE49-F238E27FC236}">
                  <a16:creationId xmlns:a16="http://schemas.microsoft.com/office/drawing/2014/main" id="{2E5F732A-F6D9-4FAC-B21B-75AF2FDB4B68}"/>
                </a:ext>
              </a:extLst>
            </p:cNvPr>
            <p:cNvSpPr>
              <a:spLocks noChangeArrowheads="1"/>
            </p:cNvSpPr>
            <p:nvPr/>
          </p:nvSpPr>
          <p:spPr bwMode="auto">
            <a:xfrm rot="-5400000">
              <a:off x="3846" y="7529"/>
              <a:ext cx="386"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1000">
                  <a:solidFill>
                    <a:srgbClr val="000000"/>
                  </a:solidFill>
                  <a:latin typeface="Times" panose="02020603050405020304" pitchFamily="18" charset="0"/>
                </a:rPr>
                <a:t>0.4    </a:t>
              </a:r>
              <a:endParaRPr lang="en-US" altLang="en-US" sz="4400">
                <a:solidFill>
                  <a:srgbClr val="3B812F"/>
                </a:solidFill>
                <a:latin typeface="Times" panose="02020603050405020304" pitchFamily="18" charset="0"/>
              </a:endParaRPr>
            </a:p>
          </p:txBody>
        </p:sp>
        <p:sp>
          <p:nvSpPr>
            <p:cNvPr id="29" name="Rectangle 1027">
              <a:extLst>
                <a:ext uri="{FF2B5EF4-FFF2-40B4-BE49-F238E27FC236}">
                  <a16:creationId xmlns:a16="http://schemas.microsoft.com/office/drawing/2014/main" id="{955484C6-B825-4E61-858E-3B845E22F13F}"/>
                </a:ext>
              </a:extLst>
            </p:cNvPr>
            <p:cNvSpPr>
              <a:spLocks noChangeArrowheads="1"/>
            </p:cNvSpPr>
            <p:nvPr/>
          </p:nvSpPr>
          <p:spPr bwMode="auto">
            <a:xfrm rot="-5400000">
              <a:off x="3850" y="6841"/>
              <a:ext cx="386"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1000">
                  <a:solidFill>
                    <a:srgbClr val="000000"/>
                  </a:solidFill>
                  <a:latin typeface="Times" panose="02020603050405020304" pitchFamily="18" charset="0"/>
                </a:rPr>
                <a:t>0.6    </a:t>
              </a:r>
              <a:endParaRPr lang="en-US" altLang="en-US" sz="4400">
                <a:solidFill>
                  <a:srgbClr val="3B812F"/>
                </a:solidFill>
                <a:latin typeface="Times" panose="02020603050405020304" pitchFamily="18" charset="0"/>
              </a:endParaRPr>
            </a:p>
          </p:txBody>
        </p:sp>
        <p:sp>
          <p:nvSpPr>
            <p:cNvPr id="30" name="Rectangle 1028">
              <a:extLst>
                <a:ext uri="{FF2B5EF4-FFF2-40B4-BE49-F238E27FC236}">
                  <a16:creationId xmlns:a16="http://schemas.microsoft.com/office/drawing/2014/main" id="{69165371-268E-439B-BDA8-C8D8485CEA04}"/>
                </a:ext>
              </a:extLst>
            </p:cNvPr>
            <p:cNvSpPr>
              <a:spLocks noChangeArrowheads="1"/>
            </p:cNvSpPr>
            <p:nvPr/>
          </p:nvSpPr>
          <p:spPr bwMode="auto">
            <a:xfrm rot="-5400000">
              <a:off x="3850" y="6158"/>
              <a:ext cx="386"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1200">
                  <a:solidFill>
                    <a:srgbClr val="000000"/>
                  </a:solidFill>
                  <a:latin typeface="Times" panose="02020603050405020304" pitchFamily="18" charset="0"/>
                </a:rPr>
                <a:t>0.8    </a:t>
              </a:r>
              <a:endParaRPr lang="en-US" altLang="en-US" sz="4400">
                <a:solidFill>
                  <a:srgbClr val="3B812F"/>
                </a:solidFill>
                <a:latin typeface="Times" panose="02020603050405020304" pitchFamily="18" charset="0"/>
              </a:endParaRPr>
            </a:p>
          </p:txBody>
        </p:sp>
        <p:sp>
          <p:nvSpPr>
            <p:cNvPr id="31" name="Rectangle 1029">
              <a:extLst>
                <a:ext uri="{FF2B5EF4-FFF2-40B4-BE49-F238E27FC236}">
                  <a16:creationId xmlns:a16="http://schemas.microsoft.com/office/drawing/2014/main" id="{C9E7C124-AC65-43D8-8181-6D1065746416}"/>
                </a:ext>
              </a:extLst>
            </p:cNvPr>
            <p:cNvSpPr>
              <a:spLocks noChangeArrowheads="1"/>
            </p:cNvSpPr>
            <p:nvPr/>
          </p:nvSpPr>
          <p:spPr bwMode="auto">
            <a:xfrm rot="-5400000">
              <a:off x="3850" y="5472"/>
              <a:ext cx="386"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1000">
                  <a:solidFill>
                    <a:srgbClr val="000000"/>
                  </a:solidFill>
                  <a:latin typeface="Times" panose="02020603050405020304" pitchFamily="18" charset="0"/>
                </a:rPr>
                <a:t>1.0    </a:t>
              </a:r>
              <a:endParaRPr lang="en-US" altLang="en-US" sz="4400">
                <a:solidFill>
                  <a:srgbClr val="3B812F"/>
                </a:solidFill>
                <a:latin typeface="Times" panose="02020603050405020304" pitchFamily="18" charset="0"/>
              </a:endParaRPr>
            </a:p>
          </p:txBody>
        </p:sp>
        <p:sp>
          <p:nvSpPr>
            <p:cNvPr id="32" name="Rectangle 1030">
              <a:extLst>
                <a:ext uri="{FF2B5EF4-FFF2-40B4-BE49-F238E27FC236}">
                  <a16:creationId xmlns:a16="http://schemas.microsoft.com/office/drawing/2014/main" id="{CFDEFA71-3D94-45C8-AA4F-9E571F56D0C3}"/>
                </a:ext>
              </a:extLst>
            </p:cNvPr>
            <p:cNvSpPr>
              <a:spLocks noChangeArrowheads="1"/>
            </p:cNvSpPr>
            <p:nvPr/>
          </p:nvSpPr>
          <p:spPr bwMode="auto">
            <a:xfrm rot="-5400000">
              <a:off x="3852" y="4788"/>
              <a:ext cx="386"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1000">
                  <a:solidFill>
                    <a:srgbClr val="000000"/>
                  </a:solidFill>
                  <a:latin typeface="Times" panose="02020603050405020304" pitchFamily="18" charset="0"/>
                </a:rPr>
                <a:t>1.2    </a:t>
              </a:r>
              <a:endParaRPr lang="en-US" altLang="en-US" sz="4400">
                <a:solidFill>
                  <a:srgbClr val="3B812F"/>
                </a:solidFill>
                <a:latin typeface="Times" panose="02020603050405020304" pitchFamily="18" charset="0"/>
              </a:endParaRPr>
            </a:p>
          </p:txBody>
        </p:sp>
        <p:sp>
          <p:nvSpPr>
            <p:cNvPr id="33" name="Rectangle 1031">
              <a:extLst>
                <a:ext uri="{FF2B5EF4-FFF2-40B4-BE49-F238E27FC236}">
                  <a16:creationId xmlns:a16="http://schemas.microsoft.com/office/drawing/2014/main" id="{5A5D001E-6A0B-466E-9A30-482243F4FBD5}"/>
                </a:ext>
              </a:extLst>
            </p:cNvPr>
            <p:cNvSpPr>
              <a:spLocks noChangeArrowheads="1"/>
            </p:cNvSpPr>
            <p:nvPr/>
          </p:nvSpPr>
          <p:spPr bwMode="auto">
            <a:xfrm rot="-5400000">
              <a:off x="3852" y="4098"/>
              <a:ext cx="386"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1000">
                  <a:solidFill>
                    <a:srgbClr val="000000"/>
                  </a:solidFill>
                  <a:latin typeface="Times" panose="02020603050405020304" pitchFamily="18" charset="0"/>
                </a:rPr>
                <a:t>1.4    </a:t>
              </a:r>
              <a:endParaRPr lang="en-US" altLang="en-US" sz="4400">
                <a:solidFill>
                  <a:srgbClr val="3B812F"/>
                </a:solidFill>
                <a:latin typeface="Times" panose="02020603050405020304" pitchFamily="18" charset="0"/>
              </a:endParaRPr>
            </a:p>
          </p:txBody>
        </p:sp>
        <p:sp>
          <p:nvSpPr>
            <p:cNvPr id="34" name="Rectangle 1032">
              <a:extLst>
                <a:ext uri="{FF2B5EF4-FFF2-40B4-BE49-F238E27FC236}">
                  <a16:creationId xmlns:a16="http://schemas.microsoft.com/office/drawing/2014/main" id="{504254A4-5CCC-48AD-AB55-34A6B1B37BB9}"/>
                </a:ext>
              </a:extLst>
            </p:cNvPr>
            <p:cNvSpPr>
              <a:spLocks noChangeArrowheads="1"/>
            </p:cNvSpPr>
            <p:nvPr/>
          </p:nvSpPr>
          <p:spPr bwMode="auto">
            <a:xfrm rot="-5400000">
              <a:off x="3830" y="3400"/>
              <a:ext cx="429"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1000">
                  <a:solidFill>
                    <a:srgbClr val="000000"/>
                  </a:solidFill>
                  <a:latin typeface="Times" panose="02020603050405020304" pitchFamily="18" charset="0"/>
                </a:rPr>
                <a:t>1.6     </a:t>
              </a:r>
              <a:endParaRPr lang="en-US" altLang="en-US" sz="4400">
                <a:solidFill>
                  <a:srgbClr val="3B812F"/>
                </a:solidFill>
                <a:latin typeface="Times" panose="02020603050405020304" pitchFamily="18" charset="0"/>
              </a:endParaRPr>
            </a:p>
          </p:txBody>
        </p:sp>
        <p:sp>
          <p:nvSpPr>
            <p:cNvPr id="35" name="Rectangle 1033">
              <a:extLst>
                <a:ext uri="{FF2B5EF4-FFF2-40B4-BE49-F238E27FC236}">
                  <a16:creationId xmlns:a16="http://schemas.microsoft.com/office/drawing/2014/main" id="{BBE460E2-1091-47D1-AA0D-85E49AC7BB4A}"/>
                </a:ext>
              </a:extLst>
            </p:cNvPr>
            <p:cNvSpPr>
              <a:spLocks noChangeArrowheads="1"/>
            </p:cNvSpPr>
            <p:nvPr/>
          </p:nvSpPr>
          <p:spPr bwMode="auto">
            <a:xfrm rot="-5400000">
              <a:off x="1742" y="5422"/>
              <a:ext cx="3855"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1000">
                  <a:solidFill>
                    <a:srgbClr val="000000"/>
                  </a:solidFill>
                  <a:latin typeface="Times" panose="02020603050405020304" pitchFamily="18" charset="0"/>
                </a:rPr>
                <a:t>Mean Cost Difference (PCI-Medial Therapy) ($10000s)</a:t>
              </a:r>
              <a:endParaRPr lang="en-US" altLang="en-US" sz="4400">
                <a:solidFill>
                  <a:srgbClr val="3B812F"/>
                </a:solidFill>
                <a:latin typeface="Times" panose="02020603050405020304" pitchFamily="18" charset="0"/>
              </a:endParaRPr>
            </a:p>
          </p:txBody>
        </p:sp>
        <p:sp>
          <p:nvSpPr>
            <p:cNvPr id="36" name="Freeform 1034">
              <a:extLst>
                <a:ext uri="{FF2B5EF4-FFF2-40B4-BE49-F238E27FC236}">
                  <a16:creationId xmlns:a16="http://schemas.microsoft.com/office/drawing/2014/main" id="{11326C5B-1999-439B-9D71-7E3E99FFBF82}"/>
                </a:ext>
              </a:extLst>
            </p:cNvPr>
            <p:cNvSpPr>
              <a:spLocks/>
            </p:cNvSpPr>
            <p:nvPr/>
          </p:nvSpPr>
          <p:spPr bwMode="auto">
            <a:xfrm>
              <a:off x="6295" y="4871"/>
              <a:ext cx="1402" cy="894"/>
            </a:xfrm>
            <a:custGeom>
              <a:avLst/>
              <a:gdLst>
                <a:gd name="T0" fmla="*/ 2147483646 w 140"/>
                <a:gd name="T1" fmla="*/ 2147483646 h 87"/>
                <a:gd name="T2" fmla="*/ 2147483646 w 140"/>
                <a:gd name="T3" fmla="*/ 2147483646 h 87"/>
                <a:gd name="T4" fmla="*/ 2147483646 w 140"/>
                <a:gd name="T5" fmla="*/ 2147483646 h 87"/>
                <a:gd name="T6" fmla="*/ 2147483646 w 140"/>
                <a:gd name="T7" fmla="*/ 2147483646 h 87"/>
                <a:gd name="T8" fmla="*/ 2147483646 w 140"/>
                <a:gd name="T9" fmla="*/ 2147483646 h 87"/>
                <a:gd name="T10" fmla="*/ 2147483646 w 140"/>
                <a:gd name="T11" fmla="*/ 2147483646 h 87"/>
                <a:gd name="T12" fmla="*/ 2147483646 w 140"/>
                <a:gd name="T13" fmla="*/ 2147483646 h 87"/>
                <a:gd name="T14" fmla="*/ 2147483646 w 140"/>
                <a:gd name="T15" fmla="*/ 2147483646 h 87"/>
                <a:gd name="T16" fmla="*/ 2147483646 w 140"/>
                <a:gd name="T17" fmla="*/ 2147483646 h 87"/>
                <a:gd name="T18" fmla="*/ 2147483646 w 140"/>
                <a:gd name="T19" fmla="*/ 2147483646 h 87"/>
                <a:gd name="T20" fmla="*/ 2147483646 w 140"/>
                <a:gd name="T21" fmla="*/ 2147483646 h 87"/>
                <a:gd name="T22" fmla="*/ 2147483646 w 140"/>
                <a:gd name="T23" fmla="*/ 2147483646 h 87"/>
                <a:gd name="T24" fmla="*/ 2147483646 w 140"/>
                <a:gd name="T25" fmla="*/ 2147483646 h 87"/>
                <a:gd name="T26" fmla="*/ 2147483646 w 140"/>
                <a:gd name="T27" fmla="*/ 2147483646 h 87"/>
                <a:gd name="T28" fmla="*/ 2147483646 w 140"/>
                <a:gd name="T29" fmla="*/ 2147483646 h 87"/>
                <a:gd name="T30" fmla="*/ 2147483646 w 140"/>
                <a:gd name="T31" fmla="*/ 2147483646 h 87"/>
                <a:gd name="T32" fmla="*/ 2147483646 w 140"/>
                <a:gd name="T33" fmla="*/ 2147483646 h 87"/>
                <a:gd name="T34" fmla="*/ 2147483646 w 140"/>
                <a:gd name="T35" fmla="*/ 2147483646 h 87"/>
                <a:gd name="T36" fmla="*/ 2147483646 w 140"/>
                <a:gd name="T37" fmla="*/ 0 h 87"/>
                <a:gd name="T38" fmla="*/ 2147483646 w 140"/>
                <a:gd name="T39" fmla="*/ 2147483646 h 87"/>
                <a:gd name="T40" fmla="*/ 2147483646 w 140"/>
                <a:gd name="T41" fmla="*/ 2147483646 h 87"/>
                <a:gd name="T42" fmla="*/ 2147483646 w 140"/>
                <a:gd name="T43" fmla="*/ 2147483646 h 87"/>
                <a:gd name="T44" fmla="*/ 2147483646 w 140"/>
                <a:gd name="T45" fmla="*/ 2147483646 h 87"/>
                <a:gd name="T46" fmla="*/ 2147483646 w 140"/>
                <a:gd name="T47" fmla="*/ 2147483646 h 87"/>
                <a:gd name="T48" fmla="*/ 2147483646 w 140"/>
                <a:gd name="T49" fmla="*/ 2147483646 h 87"/>
                <a:gd name="T50" fmla="*/ 0 w 140"/>
                <a:gd name="T51" fmla="*/ 2147483646 h 87"/>
                <a:gd name="T52" fmla="*/ 0 w 140"/>
                <a:gd name="T53" fmla="*/ 2147483646 h 87"/>
                <a:gd name="T54" fmla="*/ 2147483646 w 140"/>
                <a:gd name="T55" fmla="*/ 2147483646 h 87"/>
                <a:gd name="T56" fmla="*/ 2147483646 w 140"/>
                <a:gd name="T57" fmla="*/ 2147483646 h 87"/>
                <a:gd name="T58" fmla="*/ 2147483646 w 140"/>
                <a:gd name="T59" fmla="*/ 2147483646 h 87"/>
                <a:gd name="T60" fmla="*/ 2147483646 w 140"/>
                <a:gd name="T61" fmla="*/ 2147483646 h 87"/>
                <a:gd name="T62" fmla="*/ 2147483646 w 140"/>
                <a:gd name="T63" fmla="*/ 2147483646 h 87"/>
                <a:gd name="T64" fmla="*/ 2147483646 w 140"/>
                <a:gd name="T65" fmla="*/ 2147483646 h 87"/>
                <a:gd name="T66" fmla="*/ 2147483646 w 140"/>
                <a:gd name="T67" fmla="*/ 2147483646 h 87"/>
                <a:gd name="T68" fmla="*/ 2147483646 w 140"/>
                <a:gd name="T69" fmla="*/ 2147483646 h 87"/>
                <a:gd name="T70" fmla="*/ 2147483646 w 140"/>
                <a:gd name="T71" fmla="*/ 2147483646 h 87"/>
                <a:gd name="T72" fmla="*/ 2147483646 w 140"/>
                <a:gd name="T73" fmla="*/ 2147483646 h 87"/>
                <a:gd name="T74" fmla="*/ 2147483646 w 140"/>
                <a:gd name="T75" fmla="*/ 2147483646 h 87"/>
                <a:gd name="T76" fmla="*/ 2147483646 w 140"/>
                <a:gd name="T77" fmla="*/ 2147483646 h 87"/>
                <a:gd name="T78" fmla="*/ 2147483646 w 140"/>
                <a:gd name="T79" fmla="*/ 2147483646 h 87"/>
                <a:gd name="T80" fmla="*/ 2147483646 w 140"/>
                <a:gd name="T81" fmla="*/ 2147483646 h 87"/>
                <a:gd name="T82" fmla="*/ 2147483646 w 140"/>
                <a:gd name="T83" fmla="*/ 2147483646 h 87"/>
                <a:gd name="T84" fmla="*/ 2147483646 w 140"/>
                <a:gd name="T85" fmla="*/ 2147483646 h 87"/>
                <a:gd name="T86" fmla="*/ 2147483646 w 140"/>
                <a:gd name="T87" fmla="*/ 2147483646 h 87"/>
                <a:gd name="T88" fmla="*/ 2147483646 w 140"/>
                <a:gd name="T89" fmla="*/ 2147483646 h 87"/>
                <a:gd name="T90" fmla="*/ 2147483646 w 140"/>
                <a:gd name="T91" fmla="*/ 2147483646 h 87"/>
                <a:gd name="T92" fmla="*/ 2147483646 w 140"/>
                <a:gd name="T93" fmla="*/ 2147483646 h 87"/>
                <a:gd name="T94" fmla="*/ 2147483646 w 140"/>
                <a:gd name="T95" fmla="*/ 2147483646 h 87"/>
                <a:gd name="T96" fmla="*/ 2147483646 w 140"/>
                <a:gd name="T97" fmla="*/ 2147483646 h 87"/>
                <a:gd name="T98" fmla="*/ 2147483646 w 140"/>
                <a:gd name="T99" fmla="*/ 2147483646 h 87"/>
                <a:gd name="T100" fmla="*/ 2147483646 w 140"/>
                <a:gd name="T101" fmla="*/ 2147483646 h 87"/>
                <a:gd name="T102" fmla="*/ 2147483646 w 140"/>
                <a:gd name="T103" fmla="*/ 2147483646 h 8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40" h="87">
                  <a:moveTo>
                    <a:pt x="140" y="69"/>
                  </a:moveTo>
                  <a:lnTo>
                    <a:pt x="139" y="64"/>
                  </a:lnTo>
                  <a:lnTo>
                    <a:pt x="137" y="60"/>
                  </a:lnTo>
                  <a:lnTo>
                    <a:pt x="135" y="55"/>
                  </a:lnTo>
                  <a:lnTo>
                    <a:pt x="131" y="49"/>
                  </a:lnTo>
                  <a:lnTo>
                    <a:pt x="127" y="44"/>
                  </a:lnTo>
                  <a:lnTo>
                    <a:pt x="121" y="39"/>
                  </a:lnTo>
                  <a:lnTo>
                    <a:pt x="115" y="33"/>
                  </a:lnTo>
                  <a:lnTo>
                    <a:pt x="108" y="28"/>
                  </a:lnTo>
                  <a:lnTo>
                    <a:pt x="101" y="24"/>
                  </a:lnTo>
                  <a:lnTo>
                    <a:pt x="93" y="19"/>
                  </a:lnTo>
                  <a:lnTo>
                    <a:pt x="85" y="15"/>
                  </a:lnTo>
                  <a:lnTo>
                    <a:pt x="76" y="11"/>
                  </a:lnTo>
                  <a:lnTo>
                    <a:pt x="67" y="8"/>
                  </a:lnTo>
                  <a:lnTo>
                    <a:pt x="59" y="5"/>
                  </a:lnTo>
                  <a:lnTo>
                    <a:pt x="50" y="3"/>
                  </a:lnTo>
                  <a:lnTo>
                    <a:pt x="42" y="2"/>
                  </a:lnTo>
                  <a:lnTo>
                    <a:pt x="34" y="1"/>
                  </a:lnTo>
                  <a:lnTo>
                    <a:pt x="27" y="0"/>
                  </a:lnTo>
                  <a:lnTo>
                    <a:pt x="21" y="1"/>
                  </a:lnTo>
                  <a:lnTo>
                    <a:pt x="15" y="2"/>
                  </a:lnTo>
                  <a:lnTo>
                    <a:pt x="10" y="4"/>
                  </a:lnTo>
                  <a:lnTo>
                    <a:pt x="6" y="6"/>
                  </a:lnTo>
                  <a:lnTo>
                    <a:pt x="3" y="9"/>
                  </a:lnTo>
                  <a:lnTo>
                    <a:pt x="1" y="12"/>
                  </a:lnTo>
                  <a:lnTo>
                    <a:pt x="0" y="16"/>
                  </a:lnTo>
                  <a:lnTo>
                    <a:pt x="0" y="21"/>
                  </a:lnTo>
                  <a:lnTo>
                    <a:pt x="1" y="25"/>
                  </a:lnTo>
                  <a:lnTo>
                    <a:pt x="3" y="30"/>
                  </a:lnTo>
                  <a:lnTo>
                    <a:pt x="6" y="35"/>
                  </a:lnTo>
                  <a:lnTo>
                    <a:pt x="10" y="41"/>
                  </a:lnTo>
                  <a:lnTo>
                    <a:pt x="15" y="46"/>
                  </a:lnTo>
                  <a:lnTo>
                    <a:pt x="21" y="51"/>
                  </a:lnTo>
                  <a:lnTo>
                    <a:pt x="27" y="57"/>
                  </a:lnTo>
                  <a:lnTo>
                    <a:pt x="34" y="62"/>
                  </a:lnTo>
                  <a:lnTo>
                    <a:pt x="42" y="66"/>
                  </a:lnTo>
                  <a:lnTo>
                    <a:pt x="50" y="71"/>
                  </a:lnTo>
                  <a:lnTo>
                    <a:pt x="59" y="75"/>
                  </a:lnTo>
                  <a:lnTo>
                    <a:pt x="67" y="78"/>
                  </a:lnTo>
                  <a:lnTo>
                    <a:pt x="76" y="81"/>
                  </a:lnTo>
                  <a:lnTo>
                    <a:pt x="85" y="83"/>
                  </a:lnTo>
                  <a:lnTo>
                    <a:pt x="93" y="85"/>
                  </a:lnTo>
                  <a:lnTo>
                    <a:pt x="101" y="86"/>
                  </a:lnTo>
                  <a:lnTo>
                    <a:pt x="108" y="87"/>
                  </a:lnTo>
                  <a:lnTo>
                    <a:pt x="115" y="87"/>
                  </a:lnTo>
                  <a:lnTo>
                    <a:pt x="121" y="86"/>
                  </a:lnTo>
                  <a:lnTo>
                    <a:pt x="127" y="85"/>
                  </a:lnTo>
                  <a:lnTo>
                    <a:pt x="131" y="83"/>
                  </a:lnTo>
                  <a:lnTo>
                    <a:pt x="135" y="80"/>
                  </a:lnTo>
                  <a:lnTo>
                    <a:pt x="137" y="77"/>
                  </a:lnTo>
                  <a:lnTo>
                    <a:pt x="139" y="73"/>
                  </a:lnTo>
                  <a:lnTo>
                    <a:pt x="140" y="69"/>
                  </a:lnTo>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Rectangle 1035">
              <a:extLst>
                <a:ext uri="{FF2B5EF4-FFF2-40B4-BE49-F238E27FC236}">
                  <a16:creationId xmlns:a16="http://schemas.microsoft.com/office/drawing/2014/main" id="{12D41214-615B-41A2-9BA1-37FCF04E8242}"/>
                </a:ext>
              </a:extLst>
            </p:cNvPr>
            <p:cNvSpPr>
              <a:spLocks noChangeArrowheads="1"/>
            </p:cNvSpPr>
            <p:nvPr/>
          </p:nvSpPr>
          <p:spPr bwMode="auto">
            <a:xfrm>
              <a:off x="6987" y="5272"/>
              <a:ext cx="19" cy="10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8" name="Rectangle 1036">
              <a:extLst>
                <a:ext uri="{FF2B5EF4-FFF2-40B4-BE49-F238E27FC236}">
                  <a16:creationId xmlns:a16="http://schemas.microsoft.com/office/drawing/2014/main" id="{240B8DF0-C7EA-4A03-968D-C4B232E621D5}"/>
                </a:ext>
              </a:extLst>
            </p:cNvPr>
            <p:cNvSpPr>
              <a:spLocks noChangeArrowheads="1"/>
            </p:cNvSpPr>
            <p:nvPr/>
          </p:nvSpPr>
          <p:spPr bwMode="auto">
            <a:xfrm>
              <a:off x="6977" y="5272"/>
              <a:ext cx="39" cy="1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9" name="Rectangle 1037">
              <a:extLst>
                <a:ext uri="{FF2B5EF4-FFF2-40B4-BE49-F238E27FC236}">
                  <a16:creationId xmlns:a16="http://schemas.microsoft.com/office/drawing/2014/main" id="{995A8C61-506F-4F74-B7EB-5FAA0CAD7980}"/>
                </a:ext>
              </a:extLst>
            </p:cNvPr>
            <p:cNvSpPr>
              <a:spLocks noChangeArrowheads="1"/>
            </p:cNvSpPr>
            <p:nvPr/>
          </p:nvSpPr>
          <p:spPr bwMode="auto">
            <a:xfrm>
              <a:off x="6977" y="5364"/>
              <a:ext cx="39" cy="1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0" name="Rectangle 1038">
              <a:extLst>
                <a:ext uri="{FF2B5EF4-FFF2-40B4-BE49-F238E27FC236}">
                  <a16:creationId xmlns:a16="http://schemas.microsoft.com/office/drawing/2014/main" id="{4CB1E92E-E96F-48E6-B328-B0520EA4EB53}"/>
                </a:ext>
              </a:extLst>
            </p:cNvPr>
            <p:cNvSpPr>
              <a:spLocks noChangeArrowheads="1"/>
            </p:cNvSpPr>
            <p:nvPr/>
          </p:nvSpPr>
          <p:spPr bwMode="auto">
            <a:xfrm>
              <a:off x="6966" y="5282"/>
              <a:ext cx="61" cy="1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1" name="Rectangle 1039">
              <a:extLst>
                <a:ext uri="{FF2B5EF4-FFF2-40B4-BE49-F238E27FC236}">
                  <a16:creationId xmlns:a16="http://schemas.microsoft.com/office/drawing/2014/main" id="{23A9E704-E2E3-403A-A26C-BECD1319A922}"/>
                </a:ext>
              </a:extLst>
            </p:cNvPr>
            <p:cNvSpPr>
              <a:spLocks noChangeArrowheads="1"/>
            </p:cNvSpPr>
            <p:nvPr/>
          </p:nvSpPr>
          <p:spPr bwMode="auto">
            <a:xfrm>
              <a:off x="6966" y="5353"/>
              <a:ext cx="61" cy="1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2" name="Rectangle 1040">
              <a:extLst>
                <a:ext uri="{FF2B5EF4-FFF2-40B4-BE49-F238E27FC236}">
                  <a16:creationId xmlns:a16="http://schemas.microsoft.com/office/drawing/2014/main" id="{4ADE103C-922B-476D-BA95-0948B94E8483}"/>
                </a:ext>
              </a:extLst>
            </p:cNvPr>
            <p:cNvSpPr>
              <a:spLocks noChangeArrowheads="1"/>
            </p:cNvSpPr>
            <p:nvPr/>
          </p:nvSpPr>
          <p:spPr bwMode="auto">
            <a:xfrm>
              <a:off x="6956" y="5293"/>
              <a:ext cx="81" cy="9"/>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3" name="Rectangle 1041">
              <a:extLst>
                <a:ext uri="{FF2B5EF4-FFF2-40B4-BE49-F238E27FC236}">
                  <a16:creationId xmlns:a16="http://schemas.microsoft.com/office/drawing/2014/main" id="{2547F8A4-39AD-40FE-8697-E62536FCE3B9}"/>
                </a:ext>
              </a:extLst>
            </p:cNvPr>
            <p:cNvSpPr>
              <a:spLocks noChangeArrowheads="1"/>
            </p:cNvSpPr>
            <p:nvPr/>
          </p:nvSpPr>
          <p:spPr bwMode="auto">
            <a:xfrm>
              <a:off x="6870" y="5445"/>
              <a:ext cx="81" cy="9"/>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4" name="Rectangle 1042">
              <a:extLst>
                <a:ext uri="{FF2B5EF4-FFF2-40B4-BE49-F238E27FC236}">
                  <a16:creationId xmlns:a16="http://schemas.microsoft.com/office/drawing/2014/main" id="{B2CF8F86-DC2D-41BC-B4AE-EDBF650A41A8}"/>
                </a:ext>
              </a:extLst>
            </p:cNvPr>
            <p:cNvSpPr>
              <a:spLocks noChangeArrowheads="1"/>
            </p:cNvSpPr>
            <p:nvPr/>
          </p:nvSpPr>
          <p:spPr bwMode="auto">
            <a:xfrm>
              <a:off x="6945" y="5302"/>
              <a:ext cx="100" cy="2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5" name="Rectangle 1043">
              <a:extLst>
                <a:ext uri="{FF2B5EF4-FFF2-40B4-BE49-F238E27FC236}">
                  <a16:creationId xmlns:a16="http://schemas.microsoft.com/office/drawing/2014/main" id="{ABC0412D-29DE-40DA-A553-A1277B637070}"/>
                </a:ext>
              </a:extLst>
            </p:cNvPr>
            <p:cNvSpPr>
              <a:spLocks noChangeArrowheads="1"/>
            </p:cNvSpPr>
            <p:nvPr/>
          </p:nvSpPr>
          <p:spPr bwMode="auto">
            <a:xfrm>
              <a:off x="6945" y="5323"/>
              <a:ext cx="100" cy="22"/>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6" name="Rectangle 1044">
              <a:extLst>
                <a:ext uri="{FF2B5EF4-FFF2-40B4-BE49-F238E27FC236}">
                  <a16:creationId xmlns:a16="http://schemas.microsoft.com/office/drawing/2014/main" id="{6E6F0631-AF5F-4BDA-A6F2-192AB31221EB}"/>
                </a:ext>
              </a:extLst>
            </p:cNvPr>
            <p:cNvSpPr>
              <a:spLocks noChangeArrowheads="1"/>
            </p:cNvSpPr>
            <p:nvPr/>
          </p:nvSpPr>
          <p:spPr bwMode="auto">
            <a:xfrm>
              <a:off x="6945" y="5323"/>
              <a:ext cx="100" cy="1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7" name="Rectangle 1045">
              <a:extLst>
                <a:ext uri="{FF2B5EF4-FFF2-40B4-BE49-F238E27FC236}">
                  <a16:creationId xmlns:a16="http://schemas.microsoft.com/office/drawing/2014/main" id="{36DB14D1-9BA5-4C0A-BE45-5BDE4099F3DB}"/>
                </a:ext>
              </a:extLst>
            </p:cNvPr>
            <p:cNvSpPr>
              <a:spLocks noChangeArrowheads="1"/>
            </p:cNvSpPr>
            <p:nvPr/>
          </p:nvSpPr>
          <p:spPr bwMode="auto">
            <a:xfrm>
              <a:off x="6945" y="5312"/>
              <a:ext cx="100" cy="1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8" name="Oval 1046">
              <a:extLst>
                <a:ext uri="{FF2B5EF4-FFF2-40B4-BE49-F238E27FC236}">
                  <a16:creationId xmlns:a16="http://schemas.microsoft.com/office/drawing/2014/main" id="{DD96EA41-1EF5-4126-A768-12E70F065429}"/>
                </a:ext>
              </a:extLst>
            </p:cNvPr>
            <p:cNvSpPr>
              <a:spLocks noChangeArrowheads="1"/>
            </p:cNvSpPr>
            <p:nvPr/>
          </p:nvSpPr>
          <p:spPr bwMode="auto">
            <a:xfrm>
              <a:off x="6945" y="5272"/>
              <a:ext cx="92" cy="92"/>
            </a:xfrm>
            <a:prstGeom prst="ellipse">
              <a:avLst/>
            </a:prstGeom>
            <a:noFill/>
            <a:ln w="7938"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9" name="Freeform 1047">
              <a:extLst>
                <a:ext uri="{FF2B5EF4-FFF2-40B4-BE49-F238E27FC236}">
                  <a16:creationId xmlns:a16="http://schemas.microsoft.com/office/drawing/2014/main" id="{FAE3AB14-FFB8-4150-B3F4-F99422DEFE8B}"/>
                </a:ext>
              </a:extLst>
            </p:cNvPr>
            <p:cNvSpPr>
              <a:spLocks/>
            </p:cNvSpPr>
            <p:nvPr/>
          </p:nvSpPr>
          <p:spPr bwMode="auto">
            <a:xfrm>
              <a:off x="5716" y="4511"/>
              <a:ext cx="2550" cy="1624"/>
            </a:xfrm>
            <a:custGeom>
              <a:avLst/>
              <a:gdLst>
                <a:gd name="T0" fmla="*/ 2147483646 w 255"/>
                <a:gd name="T1" fmla="*/ 2147483646 h 158"/>
                <a:gd name="T2" fmla="*/ 2147483646 w 255"/>
                <a:gd name="T3" fmla="*/ 2147483646 h 158"/>
                <a:gd name="T4" fmla="*/ 2147483646 w 255"/>
                <a:gd name="T5" fmla="*/ 2147483646 h 158"/>
                <a:gd name="T6" fmla="*/ 2147483646 w 255"/>
                <a:gd name="T7" fmla="*/ 2147483646 h 158"/>
                <a:gd name="T8" fmla="*/ 2147483646 w 255"/>
                <a:gd name="T9" fmla="*/ 2147483646 h 158"/>
                <a:gd name="T10" fmla="*/ 2147483646 w 255"/>
                <a:gd name="T11" fmla="*/ 2147483646 h 158"/>
                <a:gd name="T12" fmla="*/ 2147483646 w 255"/>
                <a:gd name="T13" fmla="*/ 2147483646 h 158"/>
                <a:gd name="T14" fmla="*/ 2147483646 w 255"/>
                <a:gd name="T15" fmla="*/ 2147483646 h 158"/>
                <a:gd name="T16" fmla="*/ 2147483646 w 255"/>
                <a:gd name="T17" fmla="*/ 2147483646 h 158"/>
                <a:gd name="T18" fmla="*/ 2147483646 w 255"/>
                <a:gd name="T19" fmla="*/ 2147483646 h 158"/>
                <a:gd name="T20" fmla="*/ 2147483646 w 255"/>
                <a:gd name="T21" fmla="*/ 2147483646 h 158"/>
                <a:gd name="T22" fmla="*/ 2147483646 w 255"/>
                <a:gd name="T23" fmla="*/ 2147483646 h 158"/>
                <a:gd name="T24" fmla="*/ 2147483646 w 255"/>
                <a:gd name="T25" fmla="*/ 2147483646 h 158"/>
                <a:gd name="T26" fmla="*/ 2147483646 w 255"/>
                <a:gd name="T27" fmla="*/ 2147483646 h 158"/>
                <a:gd name="T28" fmla="*/ 2147483646 w 255"/>
                <a:gd name="T29" fmla="*/ 2147483646 h 158"/>
                <a:gd name="T30" fmla="*/ 2147483646 w 255"/>
                <a:gd name="T31" fmla="*/ 2147483646 h 158"/>
                <a:gd name="T32" fmla="*/ 2147483646 w 255"/>
                <a:gd name="T33" fmla="*/ 2147483646 h 158"/>
                <a:gd name="T34" fmla="*/ 2147483646 w 255"/>
                <a:gd name="T35" fmla="*/ 0 h 158"/>
                <a:gd name="T36" fmla="*/ 2147483646 w 255"/>
                <a:gd name="T37" fmla="*/ 0 h 158"/>
                <a:gd name="T38" fmla="*/ 2147483646 w 255"/>
                <a:gd name="T39" fmla="*/ 2147483646 h 158"/>
                <a:gd name="T40" fmla="*/ 2147483646 w 255"/>
                <a:gd name="T41" fmla="*/ 2147483646 h 158"/>
                <a:gd name="T42" fmla="*/ 2147483646 w 255"/>
                <a:gd name="T43" fmla="*/ 2147483646 h 158"/>
                <a:gd name="T44" fmla="*/ 2147483646 w 255"/>
                <a:gd name="T45" fmla="*/ 2147483646 h 158"/>
                <a:gd name="T46" fmla="*/ 2147483646 w 255"/>
                <a:gd name="T47" fmla="*/ 2147483646 h 158"/>
                <a:gd name="T48" fmla="*/ 2147483646 w 255"/>
                <a:gd name="T49" fmla="*/ 2147483646 h 158"/>
                <a:gd name="T50" fmla="*/ 0 w 255"/>
                <a:gd name="T51" fmla="*/ 2147483646 h 158"/>
                <a:gd name="T52" fmla="*/ 0 w 255"/>
                <a:gd name="T53" fmla="*/ 2147483646 h 158"/>
                <a:gd name="T54" fmla="*/ 2147483646 w 255"/>
                <a:gd name="T55" fmla="*/ 2147483646 h 158"/>
                <a:gd name="T56" fmla="*/ 2147483646 w 255"/>
                <a:gd name="T57" fmla="*/ 2147483646 h 158"/>
                <a:gd name="T58" fmla="*/ 2147483646 w 255"/>
                <a:gd name="T59" fmla="*/ 2147483646 h 158"/>
                <a:gd name="T60" fmla="*/ 2147483646 w 255"/>
                <a:gd name="T61" fmla="*/ 2147483646 h 158"/>
                <a:gd name="T62" fmla="*/ 2147483646 w 255"/>
                <a:gd name="T63" fmla="*/ 2147483646 h 158"/>
                <a:gd name="T64" fmla="*/ 2147483646 w 255"/>
                <a:gd name="T65" fmla="*/ 2147483646 h 158"/>
                <a:gd name="T66" fmla="*/ 2147483646 w 255"/>
                <a:gd name="T67" fmla="*/ 2147483646 h 158"/>
                <a:gd name="T68" fmla="*/ 2147483646 w 255"/>
                <a:gd name="T69" fmla="*/ 2147483646 h 158"/>
                <a:gd name="T70" fmla="*/ 2147483646 w 255"/>
                <a:gd name="T71" fmla="*/ 2147483646 h 158"/>
                <a:gd name="T72" fmla="*/ 2147483646 w 255"/>
                <a:gd name="T73" fmla="*/ 2147483646 h 158"/>
                <a:gd name="T74" fmla="*/ 2147483646 w 255"/>
                <a:gd name="T75" fmla="*/ 2147483646 h 158"/>
                <a:gd name="T76" fmla="*/ 2147483646 w 255"/>
                <a:gd name="T77" fmla="*/ 2147483646 h 158"/>
                <a:gd name="T78" fmla="*/ 2147483646 w 255"/>
                <a:gd name="T79" fmla="*/ 2147483646 h 158"/>
                <a:gd name="T80" fmla="*/ 2147483646 w 255"/>
                <a:gd name="T81" fmla="*/ 2147483646 h 158"/>
                <a:gd name="T82" fmla="*/ 2147483646 w 255"/>
                <a:gd name="T83" fmla="*/ 2147483646 h 158"/>
                <a:gd name="T84" fmla="*/ 2147483646 w 255"/>
                <a:gd name="T85" fmla="*/ 2147483646 h 158"/>
                <a:gd name="T86" fmla="*/ 2147483646 w 255"/>
                <a:gd name="T87" fmla="*/ 2147483646 h 158"/>
                <a:gd name="T88" fmla="*/ 2147483646 w 255"/>
                <a:gd name="T89" fmla="*/ 2147483646 h 158"/>
                <a:gd name="T90" fmla="*/ 2147483646 w 255"/>
                <a:gd name="T91" fmla="*/ 2147483646 h 158"/>
                <a:gd name="T92" fmla="*/ 2147483646 w 255"/>
                <a:gd name="T93" fmla="*/ 2147483646 h 158"/>
                <a:gd name="T94" fmla="*/ 2147483646 w 255"/>
                <a:gd name="T95" fmla="*/ 2147483646 h 158"/>
                <a:gd name="T96" fmla="*/ 2147483646 w 255"/>
                <a:gd name="T97" fmla="*/ 2147483646 h 158"/>
                <a:gd name="T98" fmla="*/ 2147483646 w 255"/>
                <a:gd name="T99" fmla="*/ 2147483646 h 158"/>
                <a:gd name="T100" fmla="*/ 2147483646 w 255"/>
                <a:gd name="T101" fmla="*/ 2147483646 h 158"/>
                <a:gd name="T102" fmla="*/ 2147483646 w 255"/>
                <a:gd name="T103" fmla="*/ 2147483646 h 15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5" h="158">
                  <a:moveTo>
                    <a:pt x="255" y="125"/>
                  </a:moveTo>
                  <a:lnTo>
                    <a:pt x="254" y="117"/>
                  </a:lnTo>
                  <a:lnTo>
                    <a:pt x="251" y="108"/>
                  </a:lnTo>
                  <a:lnTo>
                    <a:pt x="247" y="98"/>
                  </a:lnTo>
                  <a:lnTo>
                    <a:pt x="240" y="89"/>
                  </a:lnTo>
                  <a:lnTo>
                    <a:pt x="232" y="79"/>
                  </a:lnTo>
                  <a:lnTo>
                    <a:pt x="222" y="70"/>
                  </a:lnTo>
                  <a:lnTo>
                    <a:pt x="211" y="60"/>
                  </a:lnTo>
                  <a:lnTo>
                    <a:pt x="198" y="51"/>
                  </a:lnTo>
                  <a:lnTo>
                    <a:pt x="184" y="42"/>
                  </a:lnTo>
                  <a:lnTo>
                    <a:pt x="170" y="34"/>
                  </a:lnTo>
                  <a:lnTo>
                    <a:pt x="155" y="26"/>
                  </a:lnTo>
                  <a:lnTo>
                    <a:pt x="139" y="19"/>
                  </a:lnTo>
                  <a:lnTo>
                    <a:pt x="124" y="13"/>
                  </a:lnTo>
                  <a:lnTo>
                    <a:pt x="108" y="8"/>
                  </a:lnTo>
                  <a:lnTo>
                    <a:pt x="93" y="5"/>
                  </a:lnTo>
                  <a:lnTo>
                    <a:pt x="78" y="2"/>
                  </a:lnTo>
                  <a:lnTo>
                    <a:pt x="64" y="0"/>
                  </a:lnTo>
                  <a:lnTo>
                    <a:pt x="51" y="0"/>
                  </a:lnTo>
                  <a:lnTo>
                    <a:pt x="39" y="1"/>
                  </a:lnTo>
                  <a:lnTo>
                    <a:pt x="28" y="3"/>
                  </a:lnTo>
                  <a:lnTo>
                    <a:pt x="19" y="6"/>
                  </a:lnTo>
                  <a:lnTo>
                    <a:pt x="11" y="10"/>
                  </a:lnTo>
                  <a:lnTo>
                    <a:pt x="6" y="15"/>
                  </a:lnTo>
                  <a:lnTo>
                    <a:pt x="2" y="22"/>
                  </a:lnTo>
                  <a:lnTo>
                    <a:pt x="0" y="29"/>
                  </a:lnTo>
                  <a:lnTo>
                    <a:pt x="0" y="37"/>
                  </a:lnTo>
                  <a:lnTo>
                    <a:pt x="2" y="45"/>
                  </a:lnTo>
                  <a:lnTo>
                    <a:pt x="6" y="54"/>
                  </a:lnTo>
                  <a:lnTo>
                    <a:pt x="11" y="64"/>
                  </a:lnTo>
                  <a:lnTo>
                    <a:pt x="19" y="73"/>
                  </a:lnTo>
                  <a:lnTo>
                    <a:pt x="28" y="83"/>
                  </a:lnTo>
                  <a:lnTo>
                    <a:pt x="39" y="93"/>
                  </a:lnTo>
                  <a:lnTo>
                    <a:pt x="51" y="102"/>
                  </a:lnTo>
                  <a:lnTo>
                    <a:pt x="64" y="111"/>
                  </a:lnTo>
                  <a:lnTo>
                    <a:pt x="78" y="120"/>
                  </a:lnTo>
                  <a:lnTo>
                    <a:pt x="93" y="128"/>
                  </a:lnTo>
                  <a:lnTo>
                    <a:pt x="108" y="135"/>
                  </a:lnTo>
                  <a:lnTo>
                    <a:pt x="124" y="141"/>
                  </a:lnTo>
                  <a:lnTo>
                    <a:pt x="139" y="147"/>
                  </a:lnTo>
                  <a:lnTo>
                    <a:pt x="155" y="151"/>
                  </a:lnTo>
                  <a:lnTo>
                    <a:pt x="170" y="154"/>
                  </a:lnTo>
                  <a:lnTo>
                    <a:pt x="184" y="157"/>
                  </a:lnTo>
                  <a:lnTo>
                    <a:pt x="198" y="158"/>
                  </a:lnTo>
                  <a:lnTo>
                    <a:pt x="211" y="157"/>
                  </a:lnTo>
                  <a:lnTo>
                    <a:pt x="222" y="156"/>
                  </a:lnTo>
                  <a:lnTo>
                    <a:pt x="232" y="153"/>
                  </a:lnTo>
                  <a:lnTo>
                    <a:pt x="240" y="150"/>
                  </a:lnTo>
                  <a:lnTo>
                    <a:pt x="247" y="145"/>
                  </a:lnTo>
                  <a:lnTo>
                    <a:pt x="251" y="139"/>
                  </a:lnTo>
                  <a:lnTo>
                    <a:pt x="254" y="132"/>
                  </a:lnTo>
                  <a:lnTo>
                    <a:pt x="255" y="125"/>
                  </a:lnTo>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 name="Rectangle 1048">
              <a:extLst>
                <a:ext uri="{FF2B5EF4-FFF2-40B4-BE49-F238E27FC236}">
                  <a16:creationId xmlns:a16="http://schemas.microsoft.com/office/drawing/2014/main" id="{D1B83E81-6147-48EE-B7E5-7CDCEBC3B9BE}"/>
                </a:ext>
              </a:extLst>
            </p:cNvPr>
            <p:cNvSpPr>
              <a:spLocks noChangeArrowheads="1"/>
            </p:cNvSpPr>
            <p:nvPr/>
          </p:nvSpPr>
          <p:spPr bwMode="auto">
            <a:xfrm>
              <a:off x="6987" y="5272"/>
              <a:ext cx="19" cy="10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1" name="Rectangle 1049">
              <a:extLst>
                <a:ext uri="{FF2B5EF4-FFF2-40B4-BE49-F238E27FC236}">
                  <a16:creationId xmlns:a16="http://schemas.microsoft.com/office/drawing/2014/main" id="{7DF67D1C-B775-4B21-AB21-9864CF940579}"/>
                </a:ext>
              </a:extLst>
            </p:cNvPr>
            <p:cNvSpPr>
              <a:spLocks noChangeArrowheads="1"/>
            </p:cNvSpPr>
            <p:nvPr/>
          </p:nvSpPr>
          <p:spPr bwMode="auto">
            <a:xfrm>
              <a:off x="6977" y="5272"/>
              <a:ext cx="39" cy="1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2" name="Rectangle 1050">
              <a:extLst>
                <a:ext uri="{FF2B5EF4-FFF2-40B4-BE49-F238E27FC236}">
                  <a16:creationId xmlns:a16="http://schemas.microsoft.com/office/drawing/2014/main" id="{0349D495-CAD3-4CFB-A46A-4A6BF019B95E}"/>
                </a:ext>
              </a:extLst>
            </p:cNvPr>
            <p:cNvSpPr>
              <a:spLocks noChangeArrowheads="1"/>
            </p:cNvSpPr>
            <p:nvPr/>
          </p:nvSpPr>
          <p:spPr bwMode="auto">
            <a:xfrm>
              <a:off x="6977" y="5364"/>
              <a:ext cx="39" cy="1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3" name="Rectangle 1051">
              <a:extLst>
                <a:ext uri="{FF2B5EF4-FFF2-40B4-BE49-F238E27FC236}">
                  <a16:creationId xmlns:a16="http://schemas.microsoft.com/office/drawing/2014/main" id="{288716CD-26F5-4350-BFFF-8FF07498EC39}"/>
                </a:ext>
              </a:extLst>
            </p:cNvPr>
            <p:cNvSpPr>
              <a:spLocks noChangeArrowheads="1"/>
            </p:cNvSpPr>
            <p:nvPr/>
          </p:nvSpPr>
          <p:spPr bwMode="auto">
            <a:xfrm>
              <a:off x="6966" y="5282"/>
              <a:ext cx="61" cy="1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4" name="Rectangle 1052">
              <a:extLst>
                <a:ext uri="{FF2B5EF4-FFF2-40B4-BE49-F238E27FC236}">
                  <a16:creationId xmlns:a16="http://schemas.microsoft.com/office/drawing/2014/main" id="{360A937C-D8A2-4074-9860-5D156FE630BD}"/>
                </a:ext>
              </a:extLst>
            </p:cNvPr>
            <p:cNvSpPr>
              <a:spLocks noChangeArrowheads="1"/>
            </p:cNvSpPr>
            <p:nvPr/>
          </p:nvSpPr>
          <p:spPr bwMode="auto">
            <a:xfrm>
              <a:off x="6966" y="5353"/>
              <a:ext cx="61" cy="1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5" name="Rectangle 1053">
              <a:extLst>
                <a:ext uri="{FF2B5EF4-FFF2-40B4-BE49-F238E27FC236}">
                  <a16:creationId xmlns:a16="http://schemas.microsoft.com/office/drawing/2014/main" id="{F4C10760-FB65-4233-8043-4844B8FF0A69}"/>
                </a:ext>
              </a:extLst>
            </p:cNvPr>
            <p:cNvSpPr>
              <a:spLocks noChangeArrowheads="1"/>
            </p:cNvSpPr>
            <p:nvPr/>
          </p:nvSpPr>
          <p:spPr bwMode="auto">
            <a:xfrm>
              <a:off x="6956" y="5293"/>
              <a:ext cx="81" cy="9"/>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6" name="Rectangle 1054">
              <a:extLst>
                <a:ext uri="{FF2B5EF4-FFF2-40B4-BE49-F238E27FC236}">
                  <a16:creationId xmlns:a16="http://schemas.microsoft.com/office/drawing/2014/main" id="{B049A8E9-1542-425F-B172-17AD874C155D}"/>
                </a:ext>
              </a:extLst>
            </p:cNvPr>
            <p:cNvSpPr>
              <a:spLocks noChangeArrowheads="1"/>
            </p:cNvSpPr>
            <p:nvPr/>
          </p:nvSpPr>
          <p:spPr bwMode="auto">
            <a:xfrm>
              <a:off x="6945" y="5302"/>
              <a:ext cx="100" cy="2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7" name="Rectangle 1055">
              <a:extLst>
                <a:ext uri="{FF2B5EF4-FFF2-40B4-BE49-F238E27FC236}">
                  <a16:creationId xmlns:a16="http://schemas.microsoft.com/office/drawing/2014/main" id="{3E8BF610-26E8-4EE7-8B6D-952F1C711965}"/>
                </a:ext>
              </a:extLst>
            </p:cNvPr>
            <p:cNvSpPr>
              <a:spLocks noChangeArrowheads="1"/>
            </p:cNvSpPr>
            <p:nvPr/>
          </p:nvSpPr>
          <p:spPr bwMode="auto">
            <a:xfrm>
              <a:off x="6945" y="5323"/>
              <a:ext cx="100" cy="22"/>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8" name="Rectangle 1056">
              <a:extLst>
                <a:ext uri="{FF2B5EF4-FFF2-40B4-BE49-F238E27FC236}">
                  <a16:creationId xmlns:a16="http://schemas.microsoft.com/office/drawing/2014/main" id="{F660CED0-6794-46E6-B5D7-C3A3BCC1EE76}"/>
                </a:ext>
              </a:extLst>
            </p:cNvPr>
            <p:cNvSpPr>
              <a:spLocks noChangeArrowheads="1"/>
            </p:cNvSpPr>
            <p:nvPr/>
          </p:nvSpPr>
          <p:spPr bwMode="auto">
            <a:xfrm>
              <a:off x="6945" y="5323"/>
              <a:ext cx="100" cy="1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9" name="Rectangle 1057">
              <a:extLst>
                <a:ext uri="{FF2B5EF4-FFF2-40B4-BE49-F238E27FC236}">
                  <a16:creationId xmlns:a16="http://schemas.microsoft.com/office/drawing/2014/main" id="{92EC0B33-D4DA-4DF2-9B06-FED7DA1A14EE}"/>
                </a:ext>
              </a:extLst>
            </p:cNvPr>
            <p:cNvSpPr>
              <a:spLocks noChangeArrowheads="1"/>
            </p:cNvSpPr>
            <p:nvPr/>
          </p:nvSpPr>
          <p:spPr bwMode="auto">
            <a:xfrm>
              <a:off x="6945" y="5312"/>
              <a:ext cx="100" cy="11"/>
            </a:xfrm>
            <a:prstGeom prst="rect">
              <a:avLst/>
            </a:prstGeom>
            <a:solidFill>
              <a:srgbClr val="000000"/>
            </a:solidFill>
            <a:ln w="9525" cap="rnd">
              <a:solidFill>
                <a:srgbClr val="000000"/>
              </a:solidFill>
              <a:prstDash val="sysDot"/>
              <a:miter lim="800000"/>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0" name="Oval 1058">
              <a:extLst>
                <a:ext uri="{FF2B5EF4-FFF2-40B4-BE49-F238E27FC236}">
                  <a16:creationId xmlns:a16="http://schemas.microsoft.com/office/drawing/2014/main" id="{08262679-81E4-4DC8-B666-7464841F96B5}"/>
                </a:ext>
              </a:extLst>
            </p:cNvPr>
            <p:cNvSpPr>
              <a:spLocks noChangeArrowheads="1"/>
            </p:cNvSpPr>
            <p:nvPr/>
          </p:nvSpPr>
          <p:spPr bwMode="auto">
            <a:xfrm>
              <a:off x="6945" y="5272"/>
              <a:ext cx="92" cy="92"/>
            </a:xfrm>
            <a:prstGeom prst="ellipse">
              <a:avLst/>
            </a:prstGeom>
            <a:noFill/>
            <a:ln w="7938"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1" name="Freeform 1059">
              <a:extLst>
                <a:ext uri="{FF2B5EF4-FFF2-40B4-BE49-F238E27FC236}">
                  <a16:creationId xmlns:a16="http://schemas.microsoft.com/office/drawing/2014/main" id="{90E1FE1A-C88B-4FCD-8CCD-ED7310343F08}"/>
                </a:ext>
              </a:extLst>
            </p:cNvPr>
            <p:cNvSpPr>
              <a:spLocks/>
            </p:cNvSpPr>
            <p:nvPr/>
          </p:nvSpPr>
          <p:spPr bwMode="auto">
            <a:xfrm>
              <a:off x="5185" y="4172"/>
              <a:ext cx="3612" cy="2292"/>
            </a:xfrm>
            <a:custGeom>
              <a:avLst/>
              <a:gdLst>
                <a:gd name="T0" fmla="*/ 2147483646 w 361"/>
                <a:gd name="T1" fmla="*/ 2147483646 h 223"/>
                <a:gd name="T2" fmla="*/ 2147483646 w 361"/>
                <a:gd name="T3" fmla="*/ 2147483646 h 223"/>
                <a:gd name="T4" fmla="*/ 2147483646 w 361"/>
                <a:gd name="T5" fmla="*/ 2147483646 h 223"/>
                <a:gd name="T6" fmla="*/ 2147483646 w 361"/>
                <a:gd name="T7" fmla="*/ 2147483646 h 223"/>
                <a:gd name="T8" fmla="*/ 2147483646 w 361"/>
                <a:gd name="T9" fmla="*/ 2147483646 h 223"/>
                <a:gd name="T10" fmla="*/ 2147483646 w 361"/>
                <a:gd name="T11" fmla="*/ 2147483646 h 223"/>
                <a:gd name="T12" fmla="*/ 2147483646 w 361"/>
                <a:gd name="T13" fmla="*/ 2147483646 h 223"/>
                <a:gd name="T14" fmla="*/ 2147483646 w 361"/>
                <a:gd name="T15" fmla="*/ 2147483646 h 223"/>
                <a:gd name="T16" fmla="*/ 2147483646 w 361"/>
                <a:gd name="T17" fmla="*/ 2147483646 h 223"/>
                <a:gd name="T18" fmla="*/ 2147483646 w 361"/>
                <a:gd name="T19" fmla="*/ 2147483646 h 223"/>
                <a:gd name="T20" fmla="*/ 2147483646 w 361"/>
                <a:gd name="T21" fmla="*/ 2147483646 h 223"/>
                <a:gd name="T22" fmla="*/ 2147483646 w 361"/>
                <a:gd name="T23" fmla="*/ 2147483646 h 223"/>
                <a:gd name="T24" fmla="*/ 2147483646 w 361"/>
                <a:gd name="T25" fmla="*/ 2147483646 h 223"/>
                <a:gd name="T26" fmla="*/ 2147483646 w 361"/>
                <a:gd name="T27" fmla="*/ 2147483646 h 223"/>
                <a:gd name="T28" fmla="*/ 2147483646 w 361"/>
                <a:gd name="T29" fmla="*/ 2147483646 h 223"/>
                <a:gd name="T30" fmla="*/ 2147483646 w 361"/>
                <a:gd name="T31" fmla="*/ 2147483646 h 223"/>
                <a:gd name="T32" fmla="*/ 2147483646 w 361"/>
                <a:gd name="T33" fmla="*/ 2147483646 h 223"/>
                <a:gd name="T34" fmla="*/ 2147483646 w 361"/>
                <a:gd name="T35" fmla="*/ 2147483646 h 223"/>
                <a:gd name="T36" fmla="*/ 2147483646 w 361"/>
                <a:gd name="T37" fmla="*/ 0 h 223"/>
                <a:gd name="T38" fmla="*/ 2147483646 w 361"/>
                <a:gd name="T39" fmla="*/ 2147483646 h 223"/>
                <a:gd name="T40" fmla="*/ 2147483646 w 361"/>
                <a:gd name="T41" fmla="*/ 2147483646 h 223"/>
                <a:gd name="T42" fmla="*/ 2147483646 w 361"/>
                <a:gd name="T43" fmla="*/ 2147483646 h 223"/>
                <a:gd name="T44" fmla="*/ 2147483646 w 361"/>
                <a:gd name="T45" fmla="*/ 2147483646 h 223"/>
                <a:gd name="T46" fmla="*/ 2147483646 w 361"/>
                <a:gd name="T47" fmla="*/ 2147483646 h 223"/>
                <a:gd name="T48" fmla="*/ 2147483646 w 361"/>
                <a:gd name="T49" fmla="*/ 2147483646 h 223"/>
                <a:gd name="T50" fmla="*/ 0 w 361"/>
                <a:gd name="T51" fmla="*/ 2147483646 h 223"/>
                <a:gd name="T52" fmla="*/ 0 w 361"/>
                <a:gd name="T53" fmla="*/ 2147483646 h 223"/>
                <a:gd name="T54" fmla="*/ 2147483646 w 361"/>
                <a:gd name="T55" fmla="*/ 2147483646 h 223"/>
                <a:gd name="T56" fmla="*/ 2147483646 w 361"/>
                <a:gd name="T57" fmla="*/ 2147483646 h 223"/>
                <a:gd name="T58" fmla="*/ 2147483646 w 361"/>
                <a:gd name="T59" fmla="*/ 2147483646 h 223"/>
                <a:gd name="T60" fmla="*/ 2147483646 w 361"/>
                <a:gd name="T61" fmla="*/ 2147483646 h 223"/>
                <a:gd name="T62" fmla="*/ 2147483646 w 361"/>
                <a:gd name="T63" fmla="*/ 2147483646 h 223"/>
                <a:gd name="T64" fmla="*/ 2147483646 w 361"/>
                <a:gd name="T65" fmla="*/ 2147483646 h 223"/>
                <a:gd name="T66" fmla="*/ 2147483646 w 361"/>
                <a:gd name="T67" fmla="*/ 2147483646 h 223"/>
                <a:gd name="T68" fmla="*/ 2147483646 w 361"/>
                <a:gd name="T69" fmla="*/ 2147483646 h 223"/>
                <a:gd name="T70" fmla="*/ 2147483646 w 361"/>
                <a:gd name="T71" fmla="*/ 2147483646 h 223"/>
                <a:gd name="T72" fmla="*/ 2147483646 w 361"/>
                <a:gd name="T73" fmla="*/ 2147483646 h 223"/>
                <a:gd name="T74" fmla="*/ 2147483646 w 361"/>
                <a:gd name="T75" fmla="*/ 2147483646 h 223"/>
                <a:gd name="T76" fmla="*/ 2147483646 w 361"/>
                <a:gd name="T77" fmla="*/ 2147483646 h 223"/>
                <a:gd name="T78" fmla="*/ 2147483646 w 361"/>
                <a:gd name="T79" fmla="*/ 2147483646 h 223"/>
                <a:gd name="T80" fmla="*/ 2147483646 w 361"/>
                <a:gd name="T81" fmla="*/ 2147483646 h 223"/>
                <a:gd name="T82" fmla="*/ 2147483646 w 361"/>
                <a:gd name="T83" fmla="*/ 2147483646 h 223"/>
                <a:gd name="T84" fmla="*/ 2147483646 w 361"/>
                <a:gd name="T85" fmla="*/ 2147483646 h 223"/>
                <a:gd name="T86" fmla="*/ 2147483646 w 361"/>
                <a:gd name="T87" fmla="*/ 2147483646 h 223"/>
                <a:gd name="T88" fmla="*/ 2147483646 w 361"/>
                <a:gd name="T89" fmla="*/ 2147483646 h 223"/>
                <a:gd name="T90" fmla="*/ 2147483646 w 361"/>
                <a:gd name="T91" fmla="*/ 2147483646 h 223"/>
                <a:gd name="T92" fmla="*/ 2147483646 w 361"/>
                <a:gd name="T93" fmla="*/ 2147483646 h 223"/>
                <a:gd name="T94" fmla="*/ 2147483646 w 361"/>
                <a:gd name="T95" fmla="*/ 2147483646 h 223"/>
                <a:gd name="T96" fmla="*/ 2147483646 w 361"/>
                <a:gd name="T97" fmla="*/ 2147483646 h 223"/>
                <a:gd name="T98" fmla="*/ 2147483646 w 361"/>
                <a:gd name="T99" fmla="*/ 2147483646 h 223"/>
                <a:gd name="T100" fmla="*/ 2147483646 w 361"/>
                <a:gd name="T101" fmla="*/ 2147483646 h 223"/>
                <a:gd name="T102" fmla="*/ 2147483646 w 361"/>
                <a:gd name="T103" fmla="*/ 2147483646 h 22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1" h="223">
                  <a:moveTo>
                    <a:pt x="361" y="177"/>
                  </a:moveTo>
                  <a:lnTo>
                    <a:pt x="360" y="165"/>
                  </a:lnTo>
                  <a:lnTo>
                    <a:pt x="356" y="153"/>
                  </a:lnTo>
                  <a:lnTo>
                    <a:pt x="349" y="140"/>
                  </a:lnTo>
                  <a:lnTo>
                    <a:pt x="340" y="126"/>
                  </a:lnTo>
                  <a:lnTo>
                    <a:pt x="328" y="112"/>
                  </a:lnTo>
                  <a:lnTo>
                    <a:pt x="314" y="99"/>
                  </a:lnTo>
                  <a:lnTo>
                    <a:pt x="298" y="85"/>
                  </a:lnTo>
                  <a:lnTo>
                    <a:pt x="280" y="72"/>
                  </a:lnTo>
                  <a:lnTo>
                    <a:pt x="261" y="60"/>
                  </a:lnTo>
                  <a:lnTo>
                    <a:pt x="241" y="48"/>
                  </a:lnTo>
                  <a:lnTo>
                    <a:pt x="219" y="37"/>
                  </a:lnTo>
                  <a:lnTo>
                    <a:pt x="197" y="27"/>
                  </a:lnTo>
                  <a:lnTo>
                    <a:pt x="175" y="19"/>
                  </a:lnTo>
                  <a:lnTo>
                    <a:pt x="153" y="12"/>
                  </a:lnTo>
                  <a:lnTo>
                    <a:pt x="131" y="7"/>
                  </a:lnTo>
                  <a:lnTo>
                    <a:pt x="110" y="3"/>
                  </a:lnTo>
                  <a:lnTo>
                    <a:pt x="90" y="1"/>
                  </a:lnTo>
                  <a:lnTo>
                    <a:pt x="72" y="0"/>
                  </a:lnTo>
                  <a:lnTo>
                    <a:pt x="55" y="1"/>
                  </a:lnTo>
                  <a:lnTo>
                    <a:pt x="40" y="4"/>
                  </a:lnTo>
                  <a:lnTo>
                    <a:pt x="27" y="9"/>
                  </a:lnTo>
                  <a:lnTo>
                    <a:pt x="16" y="15"/>
                  </a:lnTo>
                  <a:lnTo>
                    <a:pt x="8" y="22"/>
                  </a:lnTo>
                  <a:lnTo>
                    <a:pt x="3" y="31"/>
                  </a:lnTo>
                  <a:lnTo>
                    <a:pt x="0" y="41"/>
                  </a:lnTo>
                  <a:lnTo>
                    <a:pt x="0" y="52"/>
                  </a:lnTo>
                  <a:lnTo>
                    <a:pt x="3" y="64"/>
                  </a:lnTo>
                  <a:lnTo>
                    <a:pt x="8" y="77"/>
                  </a:lnTo>
                  <a:lnTo>
                    <a:pt x="16" y="90"/>
                  </a:lnTo>
                  <a:lnTo>
                    <a:pt x="27" y="104"/>
                  </a:lnTo>
                  <a:lnTo>
                    <a:pt x="40" y="118"/>
                  </a:lnTo>
                  <a:lnTo>
                    <a:pt x="55" y="131"/>
                  </a:lnTo>
                  <a:lnTo>
                    <a:pt x="72" y="145"/>
                  </a:lnTo>
                  <a:lnTo>
                    <a:pt x="90" y="158"/>
                  </a:lnTo>
                  <a:lnTo>
                    <a:pt x="110" y="170"/>
                  </a:lnTo>
                  <a:lnTo>
                    <a:pt x="131" y="181"/>
                  </a:lnTo>
                  <a:lnTo>
                    <a:pt x="153" y="191"/>
                  </a:lnTo>
                  <a:lnTo>
                    <a:pt x="175" y="200"/>
                  </a:lnTo>
                  <a:lnTo>
                    <a:pt x="197" y="208"/>
                  </a:lnTo>
                  <a:lnTo>
                    <a:pt x="219" y="214"/>
                  </a:lnTo>
                  <a:lnTo>
                    <a:pt x="241" y="219"/>
                  </a:lnTo>
                  <a:lnTo>
                    <a:pt x="261" y="222"/>
                  </a:lnTo>
                  <a:lnTo>
                    <a:pt x="280" y="223"/>
                  </a:lnTo>
                  <a:lnTo>
                    <a:pt x="298" y="223"/>
                  </a:lnTo>
                  <a:lnTo>
                    <a:pt x="314" y="221"/>
                  </a:lnTo>
                  <a:lnTo>
                    <a:pt x="328" y="217"/>
                  </a:lnTo>
                  <a:lnTo>
                    <a:pt x="340" y="212"/>
                  </a:lnTo>
                  <a:lnTo>
                    <a:pt x="349" y="205"/>
                  </a:lnTo>
                  <a:lnTo>
                    <a:pt x="356" y="197"/>
                  </a:lnTo>
                  <a:lnTo>
                    <a:pt x="360" y="188"/>
                  </a:lnTo>
                  <a:lnTo>
                    <a:pt x="361" y="177"/>
                  </a:lnTo>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 name="Rectangle 1060">
              <a:extLst>
                <a:ext uri="{FF2B5EF4-FFF2-40B4-BE49-F238E27FC236}">
                  <a16:creationId xmlns:a16="http://schemas.microsoft.com/office/drawing/2014/main" id="{E28B427A-5E3F-49B8-8FC2-19E6CD051C03}"/>
                </a:ext>
              </a:extLst>
            </p:cNvPr>
            <p:cNvSpPr>
              <a:spLocks noChangeArrowheads="1"/>
            </p:cNvSpPr>
            <p:nvPr/>
          </p:nvSpPr>
          <p:spPr bwMode="auto">
            <a:xfrm>
              <a:off x="7020" y="5291"/>
              <a:ext cx="19" cy="103"/>
            </a:xfrm>
            <a:prstGeom prst="rect">
              <a:avLst/>
            </a:prstGeom>
            <a:solidFill>
              <a:srgbClr val="000000"/>
            </a:solidFill>
            <a:ln w="9525" cap="rnd">
              <a:solidFill>
                <a:srgbClr val="000000"/>
              </a:solidFill>
              <a:prstDash val="sysDot"/>
              <a:miter lim="800000"/>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3" name="Rectangle 1061">
              <a:extLst>
                <a:ext uri="{FF2B5EF4-FFF2-40B4-BE49-F238E27FC236}">
                  <a16:creationId xmlns:a16="http://schemas.microsoft.com/office/drawing/2014/main" id="{8F2A7F72-D7DF-4115-BF70-186A66CB44FB}"/>
                </a:ext>
              </a:extLst>
            </p:cNvPr>
            <p:cNvSpPr>
              <a:spLocks noChangeArrowheads="1"/>
            </p:cNvSpPr>
            <p:nvPr/>
          </p:nvSpPr>
          <p:spPr bwMode="auto">
            <a:xfrm>
              <a:off x="6977" y="5272"/>
              <a:ext cx="39" cy="1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4" name="Rectangle 1062">
              <a:extLst>
                <a:ext uri="{FF2B5EF4-FFF2-40B4-BE49-F238E27FC236}">
                  <a16:creationId xmlns:a16="http://schemas.microsoft.com/office/drawing/2014/main" id="{AAC8A08A-0B73-4747-9A07-664622F11EA3}"/>
                </a:ext>
              </a:extLst>
            </p:cNvPr>
            <p:cNvSpPr>
              <a:spLocks noChangeArrowheads="1"/>
            </p:cNvSpPr>
            <p:nvPr/>
          </p:nvSpPr>
          <p:spPr bwMode="auto">
            <a:xfrm>
              <a:off x="6977" y="5364"/>
              <a:ext cx="39" cy="1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5" name="Rectangle 1063">
              <a:extLst>
                <a:ext uri="{FF2B5EF4-FFF2-40B4-BE49-F238E27FC236}">
                  <a16:creationId xmlns:a16="http://schemas.microsoft.com/office/drawing/2014/main" id="{5C6F1C7A-5E98-493F-A6AB-66C029261447}"/>
                </a:ext>
              </a:extLst>
            </p:cNvPr>
            <p:cNvSpPr>
              <a:spLocks noChangeArrowheads="1"/>
            </p:cNvSpPr>
            <p:nvPr/>
          </p:nvSpPr>
          <p:spPr bwMode="auto">
            <a:xfrm>
              <a:off x="6966" y="5282"/>
              <a:ext cx="61" cy="1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6" name="Rectangle 1064">
              <a:extLst>
                <a:ext uri="{FF2B5EF4-FFF2-40B4-BE49-F238E27FC236}">
                  <a16:creationId xmlns:a16="http://schemas.microsoft.com/office/drawing/2014/main" id="{073E1B8E-4381-4FED-88AB-989BB05C76F9}"/>
                </a:ext>
              </a:extLst>
            </p:cNvPr>
            <p:cNvSpPr>
              <a:spLocks noChangeArrowheads="1"/>
            </p:cNvSpPr>
            <p:nvPr/>
          </p:nvSpPr>
          <p:spPr bwMode="auto">
            <a:xfrm>
              <a:off x="6966" y="5353"/>
              <a:ext cx="61" cy="1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7" name="Rectangle 1065">
              <a:extLst>
                <a:ext uri="{FF2B5EF4-FFF2-40B4-BE49-F238E27FC236}">
                  <a16:creationId xmlns:a16="http://schemas.microsoft.com/office/drawing/2014/main" id="{563E7E7B-8006-417C-B37B-8F672AF5334A}"/>
                </a:ext>
              </a:extLst>
            </p:cNvPr>
            <p:cNvSpPr>
              <a:spLocks noChangeArrowheads="1"/>
            </p:cNvSpPr>
            <p:nvPr/>
          </p:nvSpPr>
          <p:spPr bwMode="auto">
            <a:xfrm>
              <a:off x="6956" y="5293"/>
              <a:ext cx="81" cy="9"/>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8" name="Rectangle 1066">
              <a:extLst>
                <a:ext uri="{FF2B5EF4-FFF2-40B4-BE49-F238E27FC236}">
                  <a16:creationId xmlns:a16="http://schemas.microsoft.com/office/drawing/2014/main" id="{2E1DCEB5-4559-476D-BE7A-5EBD7F5A9411}"/>
                </a:ext>
              </a:extLst>
            </p:cNvPr>
            <p:cNvSpPr>
              <a:spLocks noChangeArrowheads="1"/>
            </p:cNvSpPr>
            <p:nvPr/>
          </p:nvSpPr>
          <p:spPr bwMode="auto">
            <a:xfrm>
              <a:off x="6870" y="5445"/>
              <a:ext cx="81" cy="9"/>
            </a:xfrm>
            <a:prstGeom prst="rect">
              <a:avLst/>
            </a:prstGeom>
            <a:solidFill>
              <a:srgbClr val="000000"/>
            </a:solidFill>
            <a:ln w="9525" cap="rnd">
              <a:solidFill>
                <a:srgbClr val="000000"/>
              </a:solidFill>
              <a:prstDash val="sysDot"/>
              <a:miter lim="800000"/>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9" name="Rectangle 1067">
              <a:extLst>
                <a:ext uri="{FF2B5EF4-FFF2-40B4-BE49-F238E27FC236}">
                  <a16:creationId xmlns:a16="http://schemas.microsoft.com/office/drawing/2014/main" id="{5611D806-640E-403F-9EB7-1527A18879A0}"/>
                </a:ext>
              </a:extLst>
            </p:cNvPr>
            <p:cNvSpPr>
              <a:spLocks noChangeArrowheads="1"/>
            </p:cNvSpPr>
            <p:nvPr/>
          </p:nvSpPr>
          <p:spPr bwMode="auto">
            <a:xfrm>
              <a:off x="6870" y="5291"/>
              <a:ext cx="100" cy="21"/>
            </a:xfrm>
            <a:prstGeom prst="rect">
              <a:avLst/>
            </a:prstGeom>
            <a:solidFill>
              <a:srgbClr val="000000"/>
            </a:solidFill>
            <a:ln w="9525" cap="rnd">
              <a:solidFill>
                <a:srgbClr val="000000"/>
              </a:solidFill>
              <a:prstDash val="sysDot"/>
              <a:miter lim="800000"/>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0" name="Rectangle 1068">
              <a:extLst>
                <a:ext uri="{FF2B5EF4-FFF2-40B4-BE49-F238E27FC236}">
                  <a16:creationId xmlns:a16="http://schemas.microsoft.com/office/drawing/2014/main" id="{30633FAE-07D4-47F3-93B1-644171907CC8}"/>
                </a:ext>
              </a:extLst>
            </p:cNvPr>
            <p:cNvSpPr>
              <a:spLocks noChangeArrowheads="1"/>
            </p:cNvSpPr>
            <p:nvPr/>
          </p:nvSpPr>
          <p:spPr bwMode="auto">
            <a:xfrm>
              <a:off x="6945" y="5323"/>
              <a:ext cx="100" cy="1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1" name="Rectangle 1069">
              <a:extLst>
                <a:ext uri="{FF2B5EF4-FFF2-40B4-BE49-F238E27FC236}">
                  <a16:creationId xmlns:a16="http://schemas.microsoft.com/office/drawing/2014/main" id="{63D21577-8555-4119-9C28-8A2BED6FE97E}"/>
                </a:ext>
              </a:extLst>
            </p:cNvPr>
            <p:cNvSpPr>
              <a:spLocks noChangeArrowheads="1"/>
            </p:cNvSpPr>
            <p:nvPr/>
          </p:nvSpPr>
          <p:spPr bwMode="auto">
            <a:xfrm>
              <a:off x="6870" y="5291"/>
              <a:ext cx="100" cy="11"/>
            </a:xfrm>
            <a:prstGeom prst="rect">
              <a:avLst/>
            </a:prstGeom>
            <a:solidFill>
              <a:srgbClr val="000000"/>
            </a:solidFill>
            <a:ln w="9525" cap="rnd">
              <a:solidFill>
                <a:srgbClr val="000000"/>
              </a:solidFill>
              <a:prstDash val="sysDot"/>
              <a:miter lim="800000"/>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2" name="Oval 1070">
              <a:extLst>
                <a:ext uri="{FF2B5EF4-FFF2-40B4-BE49-F238E27FC236}">
                  <a16:creationId xmlns:a16="http://schemas.microsoft.com/office/drawing/2014/main" id="{1C3FA59B-B798-4FF9-8512-653B56A65C3C}"/>
                </a:ext>
              </a:extLst>
            </p:cNvPr>
            <p:cNvSpPr>
              <a:spLocks noChangeArrowheads="1"/>
            </p:cNvSpPr>
            <p:nvPr/>
          </p:nvSpPr>
          <p:spPr bwMode="auto">
            <a:xfrm>
              <a:off x="6945" y="5272"/>
              <a:ext cx="92" cy="92"/>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3" name="Rectangle 1071">
              <a:extLst>
                <a:ext uri="{FF2B5EF4-FFF2-40B4-BE49-F238E27FC236}">
                  <a16:creationId xmlns:a16="http://schemas.microsoft.com/office/drawing/2014/main" id="{030B992C-0508-4835-BAED-DF73DFE75E97}"/>
                </a:ext>
              </a:extLst>
            </p:cNvPr>
            <p:cNvSpPr>
              <a:spLocks noChangeArrowheads="1"/>
            </p:cNvSpPr>
            <p:nvPr/>
          </p:nvSpPr>
          <p:spPr bwMode="auto">
            <a:xfrm>
              <a:off x="4470" y="8068"/>
              <a:ext cx="4217"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1000">
                  <a:solidFill>
                    <a:srgbClr val="000000"/>
                  </a:solidFill>
                  <a:latin typeface="Times" panose="02020603050405020304" pitchFamily="18" charset="0"/>
                </a:rPr>
                <a:t>Mean Effective Difference in QALYs (PCI-Medical Therapy</a:t>
              </a:r>
              <a:r>
                <a:rPr lang="en-US" altLang="en-US" sz="1200">
                  <a:solidFill>
                    <a:srgbClr val="000000"/>
                  </a:solidFill>
                  <a:latin typeface="Times" panose="02020603050405020304" pitchFamily="18" charset="0"/>
                </a:rPr>
                <a:t>) </a:t>
              </a:r>
              <a:endParaRPr lang="en-US" altLang="en-US" sz="4400">
                <a:solidFill>
                  <a:srgbClr val="3B812F"/>
                </a:solidFill>
                <a:latin typeface="Times" panose="02020603050405020304" pitchFamily="18" charset="0"/>
              </a:endParaRPr>
            </a:p>
          </p:txBody>
        </p:sp>
        <p:sp>
          <p:nvSpPr>
            <p:cNvPr id="74" name="Rectangle 1072">
              <a:extLst>
                <a:ext uri="{FF2B5EF4-FFF2-40B4-BE49-F238E27FC236}">
                  <a16:creationId xmlns:a16="http://schemas.microsoft.com/office/drawing/2014/main" id="{BB235406-A353-4A86-8FDE-18190ABBFB7B}"/>
                </a:ext>
              </a:extLst>
            </p:cNvPr>
            <p:cNvSpPr>
              <a:spLocks noChangeArrowheads="1"/>
            </p:cNvSpPr>
            <p:nvPr/>
          </p:nvSpPr>
          <p:spPr bwMode="auto">
            <a:xfrm>
              <a:off x="4620" y="2977"/>
              <a:ext cx="3871"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1200">
                  <a:solidFill>
                    <a:srgbClr val="000000"/>
                  </a:solidFill>
                  <a:latin typeface="Times" panose="02020603050405020304" pitchFamily="18" charset="0"/>
                </a:rPr>
                <a:t>Joint Distribution of Cost &amp; Effectiveness Differences</a:t>
              </a:r>
              <a:endParaRPr lang="en-US" altLang="en-US" sz="4400">
                <a:solidFill>
                  <a:srgbClr val="3B812F"/>
                </a:solidFill>
                <a:latin typeface="Times" panose="02020603050405020304" pitchFamily="18" charset="0"/>
              </a:endParaRPr>
            </a:p>
          </p:txBody>
        </p:sp>
      </p:grpSp>
      <p:cxnSp>
        <p:nvCxnSpPr>
          <p:cNvPr id="3" name="Straight Connector 2">
            <a:extLst>
              <a:ext uri="{FF2B5EF4-FFF2-40B4-BE49-F238E27FC236}">
                <a16:creationId xmlns:a16="http://schemas.microsoft.com/office/drawing/2014/main" id="{2DBD6E92-2328-4FE2-A52E-ECF768AB7B94}"/>
              </a:ext>
            </a:extLst>
          </p:cNvPr>
          <p:cNvCxnSpPr>
            <a:stCxn id="15" idx="0"/>
          </p:cNvCxnSpPr>
          <p:nvPr/>
        </p:nvCxnSpPr>
        <p:spPr>
          <a:xfrm flipV="1">
            <a:off x="4748784" y="565269"/>
            <a:ext cx="0" cy="3184918"/>
          </a:xfrm>
          <a:prstGeom prst="line">
            <a:avLst/>
          </a:prstGeom>
          <a:ln w="19050">
            <a:solidFill>
              <a:srgbClr val="C00000"/>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1E4FA-FE31-4A60-A3C1-6C6C36FBDEA5}"/>
              </a:ext>
            </a:extLst>
          </p:cNvPr>
          <p:cNvSpPr>
            <a:spLocks noGrp="1"/>
          </p:cNvSpPr>
          <p:nvPr>
            <p:ph type="title"/>
          </p:nvPr>
        </p:nvSpPr>
        <p:spPr>
          <a:xfrm>
            <a:off x="379879" y="228881"/>
            <a:ext cx="8229600" cy="830262"/>
          </a:xfrm>
        </p:spPr>
        <p:txBody>
          <a:bodyPr/>
          <a:lstStyle/>
          <a:p>
            <a:r>
              <a:rPr lang="en-US" dirty="0"/>
              <a:t>Summary </a:t>
            </a:r>
          </a:p>
        </p:txBody>
      </p:sp>
      <p:sp>
        <p:nvSpPr>
          <p:cNvPr id="3" name="Content Placeholder 2">
            <a:extLst>
              <a:ext uri="{FF2B5EF4-FFF2-40B4-BE49-F238E27FC236}">
                <a16:creationId xmlns:a16="http://schemas.microsoft.com/office/drawing/2014/main" id="{77FBDAE5-703B-42EF-B826-92E95363ABBB}"/>
              </a:ext>
            </a:extLst>
          </p:cNvPr>
          <p:cNvSpPr>
            <a:spLocks noGrp="1"/>
          </p:cNvSpPr>
          <p:nvPr>
            <p:ph idx="1"/>
          </p:nvPr>
        </p:nvSpPr>
        <p:spPr>
          <a:xfrm>
            <a:off x="263898" y="988964"/>
            <a:ext cx="8658226" cy="2963863"/>
          </a:xfrm>
        </p:spPr>
        <p:txBody>
          <a:bodyPr>
            <a:normAutofit fontScale="85000" lnSpcReduction="10000"/>
          </a:bodyPr>
          <a:lstStyle/>
          <a:p>
            <a:r>
              <a:rPr lang="en-US" u="sng" dirty="0"/>
              <a:t>Frequentist</a:t>
            </a:r>
            <a:r>
              <a:rPr lang="en-US" dirty="0"/>
              <a:t>: based on repeated sampling of data from population. </a:t>
            </a:r>
          </a:p>
          <a:p>
            <a:r>
              <a:rPr lang="en-US" u="sng" dirty="0"/>
              <a:t>Confidence interval</a:t>
            </a:r>
            <a:r>
              <a:rPr lang="en-US" dirty="0"/>
              <a:t>: over repeated sampling, interval will include population parameter X% of the time (95%, 99%). </a:t>
            </a:r>
          </a:p>
          <a:p>
            <a:r>
              <a:rPr lang="en-US" u="sng" dirty="0"/>
              <a:t>Bayesian</a:t>
            </a:r>
            <a:r>
              <a:rPr lang="en-US" dirty="0"/>
              <a:t>: prior distribution        data      posterior distribution. </a:t>
            </a:r>
          </a:p>
          <a:p>
            <a:r>
              <a:rPr lang="en-US" u="sng" dirty="0"/>
              <a:t>Credible interval</a:t>
            </a:r>
            <a:r>
              <a:rPr lang="en-US" dirty="0"/>
              <a:t>: X probability (e.g., .95) that interval includes population parameter.</a:t>
            </a:r>
          </a:p>
          <a:p>
            <a:pPr marL="0" indent="0">
              <a:buNone/>
            </a:pPr>
            <a:endParaRPr lang="en-US" dirty="0"/>
          </a:p>
        </p:txBody>
      </p:sp>
      <p:pic>
        <p:nvPicPr>
          <p:cNvPr id="5" name="Picture 4" descr="A close up of a device&#10;&#10;Description automatically generated">
            <a:extLst>
              <a:ext uri="{FF2B5EF4-FFF2-40B4-BE49-F238E27FC236}">
                <a16:creationId xmlns:a16="http://schemas.microsoft.com/office/drawing/2014/main" id="{6C7320E2-87A0-4A9A-B993-DD84003E6CEA}"/>
              </a:ext>
            </a:extLst>
          </p:cNvPr>
          <p:cNvPicPr>
            <a:picLocks noChangeAspect="1"/>
          </p:cNvPicPr>
          <p:nvPr/>
        </p:nvPicPr>
        <p:blipFill>
          <a:blip r:embed="rId2"/>
          <a:stretch>
            <a:fillRect/>
          </a:stretch>
        </p:blipFill>
        <p:spPr>
          <a:xfrm>
            <a:off x="3647348" y="4230586"/>
            <a:ext cx="1151646" cy="820606"/>
          </a:xfrm>
          <a:prstGeom prst="rect">
            <a:avLst/>
          </a:prstGeom>
        </p:spPr>
      </p:pic>
      <p:cxnSp>
        <p:nvCxnSpPr>
          <p:cNvPr id="6" name="Straight Arrow Connector 5">
            <a:extLst>
              <a:ext uri="{FF2B5EF4-FFF2-40B4-BE49-F238E27FC236}">
                <a16:creationId xmlns:a16="http://schemas.microsoft.com/office/drawing/2014/main" id="{7EFA2958-60B7-4ED2-BFE8-A554A01FD6BF}"/>
              </a:ext>
            </a:extLst>
          </p:cNvPr>
          <p:cNvCxnSpPr>
            <a:cxnSpLocks/>
          </p:cNvCxnSpPr>
          <p:nvPr/>
        </p:nvCxnSpPr>
        <p:spPr>
          <a:xfrm>
            <a:off x="4377017" y="2642347"/>
            <a:ext cx="3899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8E7D9EB2-8123-41E4-95F5-F76DB75B17C1}"/>
              </a:ext>
            </a:extLst>
          </p:cNvPr>
          <p:cNvCxnSpPr>
            <a:cxnSpLocks/>
          </p:cNvCxnSpPr>
          <p:nvPr/>
        </p:nvCxnSpPr>
        <p:spPr>
          <a:xfrm>
            <a:off x="5537946" y="2642347"/>
            <a:ext cx="3899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79512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1E4FA-FE31-4A60-A3C1-6C6C36FBDEA5}"/>
              </a:ext>
            </a:extLst>
          </p:cNvPr>
          <p:cNvSpPr>
            <a:spLocks noGrp="1"/>
          </p:cNvSpPr>
          <p:nvPr>
            <p:ph type="title"/>
          </p:nvPr>
        </p:nvSpPr>
        <p:spPr>
          <a:xfrm>
            <a:off x="379879" y="228881"/>
            <a:ext cx="8229600" cy="830262"/>
          </a:xfrm>
        </p:spPr>
        <p:txBody>
          <a:bodyPr/>
          <a:lstStyle/>
          <a:p>
            <a:r>
              <a:rPr lang="en-US" dirty="0"/>
              <a:t>Summary </a:t>
            </a:r>
          </a:p>
        </p:txBody>
      </p:sp>
      <p:sp>
        <p:nvSpPr>
          <p:cNvPr id="3" name="Content Placeholder 2">
            <a:extLst>
              <a:ext uri="{FF2B5EF4-FFF2-40B4-BE49-F238E27FC236}">
                <a16:creationId xmlns:a16="http://schemas.microsoft.com/office/drawing/2014/main" id="{77FBDAE5-703B-42EF-B826-92E95363ABBB}"/>
              </a:ext>
            </a:extLst>
          </p:cNvPr>
          <p:cNvSpPr>
            <a:spLocks noGrp="1"/>
          </p:cNvSpPr>
          <p:nvPr>
            <p:ph idx="1"/>
          </p:nvPr>
        </p:nvSpPr>
        <p:spPr>
          <a:xfrm>
            <a:off x="263898" y="988964"/>
            <a:ext cx="8461562" cy="2963863"/>
          </a:xfrm>
        </p:spPr>
        <p:txBody>
          <a:bodyPr>
            <a:normAutofit lnSpcReduction="10000"/>
          </a:bodyPr>
          <a:lstStyle/>
          <a:p>
            <a:r>
              <a:rPr lang="en-US" dirty="0"/>
              <a:t>Frequentist methods used for simple or straightforward analyses.  </a:t>
            </a:r>
          </a:p>
          <a:p>
            <a:r>
              <a:rPr lang="en-US" dirty="0"/>
              <a:t>Bayesian methods can handle complex, multiparameter analyses difficult for frequentist methods.</a:t>
            </a:r>
          </a:p>
          <a:p>
            <a:r>
              <a:rPr lang="en-US" dirty="0"/>
              <a:t>Bayesian simulation: first 10,000-50,000 </a:t>
            </a:r>
            <a:r>
              <a:rPr lang="en-US"/>
              <a:t>iterations are </a:t>
            </a:r>
            <a:r>
              <a:rPr lang="en-US" dirty="0"/>
              <a:t>“burn-in”.</a:t>
            </a:r>
          </a:p>
          <a:p>
            <a:pPr marL="0" indent="0">
              <a:buNone/>
            </a:pPr>
            <a:endParaRPr lang="en-US" dirty="0"/>
          </a:p>
        </p:txBody>
      </p:sp>
      <p:pic>
        <p:nvPicPr>
          <p:cNvPr id="5" name="Picture 4" descr="A close up of a device&#10;&#10;Description automatically generated">
            <a:extLst>
              <a:ext uri="{FF2B5EF4-FFF2-40B4-BE49-F238E27FC236}">
                <a16:creationId xmlns:a16="http://schemas.microsoft.com/office/drawing/2014/main" id="{6C7320E2-87A0-4A9A-B993-DD84003E6CEA}"/>
              </a:ext>
            </a:extLst>
          </p:cNvPr>
          <p:cNvPicPr>
            <a:picLocks noChangeAspect="1"/>
          </p:cNvPicPr>
          <p:nvPr/>
        </p:nvPicPr>
        <p:blipFill>
          <a:blip r:embed="rId2"/>
          <a:stretch>
            <a:fillRect/>
          </a:stretch>
        </p:blipFill>
        <p:spPr>
          <a:xfrm>
            <a:off x="3647348" y="4230586"/>
            <a:ext cx="1151646" cy="820606"/>
          </a:xfrm>
          <a:prstGeom prst="rect">
            <a:avLst/>
          </a:prstGeom>
        </p:spPr>
      </p:pic>
    </p:spTree>
    <p:extLst>
      <p:ext uri="{BB962C8B-B14F-4D97-AF65-F5344CB8AC3E}">
        <p14:creationId xmlns:p14="http://schemas.microsoft.com/office/powerpoint/2010/main" val="3737026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1F913E-971E-4EAD-BC13-18465B29A427}"/>
              </a:ext>
            </a:extLst>
          </p:cNvPr>
          <p:cNvSpPr txBox="1"/>
          <p:nvPr/>
        </p:nvSpPr>
        <p:spPr>
          <a:xfrm>
            <a:off x="235323" y="111682"/>
            <a:ext cx="8673353" cy="1785104"/>
          </a:xfrm>
          <a:prstGeom prst="rect">
            <a:avLst/>
          </a:prstGeom>
          <a:noFill/>
        </p:spPr>
        <p:txBody>
          <a:bodyPr wrap="square" rtlCol="0">
            <a:spAutoFit/>
          </a:bodyPr>
          <a:lstStyle/>
          <a:p>
            <a:r>
              <a:rPr lang="en-US" sz="1100" b="1" dirty="0"/>
              <a:t>References:</a:t>
            </a:r>
          </a:p>
          <a:p>
            <a:endParaRPr lang="en-US" sz="1100" dirty="0"/>
          </a:p>
          <a:p>
            <a:pPr fontAlgn="base"/>
            <a:r>
              <a:rPr lang="en-US" sz="1100" b="0" i="0" dirty="0" err="1">
                <a:solidFill>
                  <a:srgbClr val="202122"/>
                </a:solidFill>
                <a:effectLst/>
              </a:rPr>
              <a:t>Kapur</a:t>
            </a:r>
            <a:r>
              <a:rPr lang="en-US" sz="1100" b="0" i="0" dirty="0">
                <a:solidFill>
                  <a:srgbClr val="202122"/>
                </a:solidFill>
                <a:effectLst/>
              </a:rPr>
              <a:t> J, Elm J, Chamberlain, JM, et. al. Randomized Trial of Three Anticonvulsant Medications for Status Epilepticus. </a:t>
            </a:r>
            <a:r>
              <a:rPr lang="en-US" sz="1100" b="0" i="1" dirty="0">
                <a:solidFill>
                  <a:srgbClr val="202122"/>
                </a:solidFill>
                <a:effectLst/>
              </a:rPr>
              <a:t>New England Journal of Medicine </a:t>
            </a:r>
            <a:r>
              <a:rPr lang="en-US" sz="1100" b="0" i="0" dirty="0">
                <a:solidFill>
                  <a:srgbClr val="202122"/>
                </a:solidFill>
                <a:effectLst/>
              </a:rPr>
              <a:t>2019;381:2103-2113.</a:t>
            </a:r>
          </a:p>
          <a:p>
            <a:pPr fontAlgn="base"/>
            <a:endParaRPr lang="en-US" sz="1100" dirty="0">
              <a:solidFill>
                <a:srgbClr val="202122"/>
              </a:solidFill>
            </a:endParaRPr>
          </a:p>
          <a:p>
            <a:pPr fontAlgn="base"/>
            <a:r>
              <a:rPr lang="en-US" sz="1100" b="0" i="0" dirty="0">
                <a:solidFill>
                  <a:srgbClr val="202122"/>
                </a:solidFill>
                <a:effectLst/>
              </a:rPr>
              <a:t>Gelman A, Carlin JB, Stern HS, Dunson DB, </a:t>
            </a:r>
            <a:r>
              <a:rPr lang="en-US" sz="1100" b="0" i="0" dirty="0" err="1">
                <a:solidFill>
                  <a:srgbClr val="202122"/>
                </a:solidFill>
                <a:effectLst/>
              </a:rPr>
              <a:t>Vehtari</a:t>
            </a:r>
            <a:r>
              <a:rPr lang="en-US" sz="1100" b="0" i="0" dirty="0">
                <a:solidFill>
                  <a:srgbClr val="202122"/>
                </a:solidFill>
                <a:effectLst/>
              </a:rPr>
              <a:t> A, Rubin DB.  </a:t>
            </a:r>
            <a:r>
              <a:rPr lang="en-US" sz="1100" b="0" i="0" u="sng" dirty="0">
                <a:solidFill>
                  <a:srgbClr val="202122"/>
                </a:solidFill>
                <a:effectLst/>
              </a:rPr>
              <a:t>Bayesian Data Analysis</a:t>
            </a:r>
            <a:r>
              <a:rPr lang="en-US" sz="1100" b="0" i="0" dirty="0">
                <a:solidFill>
                  <a:srgbClr val="202122"/>
                </a:solidFill>
                <a:effectLst/>
              </a:rPr>
              <a:t>, 3</a:t>
            </a:r>
            <a:r>
              <a:rPr lang="en-US" sz="1100" b="0" i="0" baseline="30000" dirty="0">
                <a:solidFill>
                  <a:srgbClr val="202122"/>
                </a:solidFill>
                <a:effectLst/>
              </a:rPr>
              <a:t>rd</a:t>
            </a:r>
            <a:r>
              <a:rPr lang="en-US" sz="1100" b="0" i="0" dirty="0">
                <a:solidFill>
                  <a:srgbClr val="202122"/>
                </a:solidFill>
                <a:effectLst/>
              </a:rPr>
              <a:t> edition, CRC Press, Boca Raton, FL, 2014.</a:t>
            </a:r>
          </a:p>
          <a:p>
            <a:pPr algn="l"/>
            <a:endParaRPr lang="en-US" sz="1100" dirty="0">
              <a:solidFill>
                <a:srgbClr val="202122"/>
              </a:solidFill>
              <a:ea typeface="Times New Roman" panose="02020603050405020304" pitchFamily="18" charset="0"/>
              <a:cs typeface="Arial" panose="020B0604020202020204" pitchFamily="34" charset="0"/>
            </a:endParaRPr>
          </a:p>
          <a:p>
            <a:pPr fontAlgn="base"/>
            <a:r>
              <a:rPr lang="it-IT" sz="1100" b="0" i="0" dirty="0">
                <a:solidFill>
                  <a:srgbClr val="202122"/>
                </a:solidFill>
                <a:effectLst/>
              </a:rPr>
              <a:t>Gray K, Hampton B, Silveti-Falls T, McConnell A, Bausell C.  Comparison of Bayesian Credible Intervals and Frequentist Confidence Intervals</a:t>
            </a:r>
            <a:r>
              <a:rPr lang="it-IT" sz="1100" b="0" i="1" dirty="0">
                <a:solidFill>
                  <a:srgbClr val="202122"/>
                </a:solidFill>
                <a:effectLst/>
              </a:rPr>
              <a:t>.  Journal of Modern Applied Statistical Methods</a:t>
            </a:r>
            <a:r>
              <a:rPr lang="it-IT" sz="1100" b="0" i="0" dirty="0">
                <a:solidFill>
                  <a:srgbClr val="202122"/>
                </a:solidFill>
                <a:effectLst/>
              </a:rPr>
              <a:t> 2015;14:43-52.  </a:t>
            </a:r>
            <a:r>
              <a:rPr lang="en-US" sz="1100" b="0" i="0" dirty="0">
                <a:solidFill>
                  <a:srgbClr val="202122"/>
                </a:solidFill>
                <a:effectLst/>
              </a:rPr>
              <a:t> </a:t>
            </a:r>
            <a:endParaRPr lang="en-US" sz="1100" dirty="0">
              <a:effectLst/>
              <a:ea typeface="Times New Roman" panose="02020603050405020304" pitchFamily="18" charset="0"/>
              <a:cs typeface="Arial" panose="020B0604020202020204" pitchFamily="34" charset="0"/>
            </a:endParaRPr>
          </a:p>
          <a:p>
            <a:endParaRPr lang="en-US" sz="1100" dirty="0"/>
          </a:p>
        </p:txBody>
      </p:sp>
    </p:spTree>
    <p:extLst>
      <p:ext uri="{BB962C8B-B14F-4D97-AF65-F5344CB8AC3E}">
        <p14:creationId xmlns:p14="http://schemas.microsoft.com/office/powerpoint/2010/main" val="3982984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device&#10;&#10;Description automatically generated">
            <a:extLst>
              <a:ext uri="{FF2B5EF4-FFF2-40B4-BE49-F238E27FC236}">
                <a16:creationId xmlns:a16="http://schemas.microsoft.com/office/drawing/2014/main" id="{664696E9-CF55-497B-95F7-561B128A368C}"/>
              </a:ext>
            </a:extLst>
          </p:cNvPr>
          <p:cNvPicPr>
            <a:picLocks noChangeAspect="1"/>
          </p:cNvPicPr>
          <p:nvPr/>
        </p:nvPicPr>
        <p:blipFill>
          <a:blip r:embed="rId2"/>
          <a:stretch>
            <a:fillRect/>
          </a:stretch>
        </p:blipFill>
        <p:spPr>
          <a:xfrm>
            <a:off x="7103242" y="208826"/>
            <a:ext cx="1738200" cy="1238555"/>
          </a:xfrm>
          <a:prstGeom prst="rect">
            <a:avLst/>
          </a:prstGeom>
        </p:spPr>
      </p:pic>
      <p:sp>
        <p:nvSpPr>
          <p:cNvPr id="4" name="TextBox 3">
            <a:extLst>
              <a:ext uri="{FF2B5EF4-FFF2-40B4-BE49-F238E27FC236}">
                <a16:creationId xmlns:a16="http://schemas.microsoft.com/office/drawing/2014/main" id="{9D3E5559-04BA-4B44-812D-ACBD6C4A7390}"/>
              </a:ext>
            </a:extLst>
          </p:cNvPr>
          <p:cNvSpPr txBox="1"/>
          <p:nvPr/>
        </p:nvSpPr>
        <p:spPr>
          <a:xfrm>
            <a:off x="537882" y="2279276"/>
            <a:ext cx="6468036" cy="523220"/>
          </a:xfrm>
          <a:prstGeom prst="rect">
            <a:avLst/>
          </a:prstGeom>
          <a:noFill/>
        </p:spPr>
        <p:txBody>
          <a:bodyPr wrap="square" rtlCol="0">
            <a:spAutoFit/>
          </a:bodyPr>
          <a:lstStyle/>
          <a:p>
            <a:r>
              <a:rPr lang="en-US" sz="2800" dirty="0"/>
              <a:t>paul.kolm@medstar.net</a:t>
            </a:r>
          </a:p>
        </p:txBody>
      </p:sp>
      <p:sp>
        <p:nvSpPr>
          <p:cNvPr id="5" name="object 5">
            <a:extLst>
              <a:ext uri="{FF2B5EF4-FFF2-40B4-BE49-F238E27FC236}">
                <a16:creationId xmlns:a16="http://schemas.microsoft.com/office/drawing/2014/main" id="{8A60A62E-62C9-41F9-9725-F5792D646677}"/>
              </a:ext>
            </a:extLst>
          </p:cNvPr>
          <p:cNvSpPr/>
          <p:nvPr/>
        </p:nvSpPr>
        <p:spPr>
          <a:xfrm>
            <a:off x="138737" y="3663906"/>
            <a:ext cx="8866525" cy="137475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17711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43000" y="205979"/>
            <a:ext cx="6172200" cy="857250"/>
          </a:xfrm>
        </p:spPr>
        <p:txBody>
          <a:bodyPr/>
          <a:lstStyle/>
          <a:p>
            <a:r>
              <a:rPr lang="en-US" dirty="0"/>
              <a:t> </a:t>
            </a:r>
          </a:p>
        </p:txBody>
      </p:sp>
      <p:sp>
        <p:nvSpPr>
          <p:cNvPr id="6" name="Text Box 2"/>
          <p:cNvSpPr txBox="1">
            <a:spLocks noChangeArrowheads="1"/>
          </p:cNvSpPr>
          <p:nvPr/>
        </p:nvSpPr>
        <p:spPr bwMode="auto">
          <a:xfrm>
            <a:off x="1823085" y="531496"/>
            <a:ext cx="5829300" cy="41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en-US" altLang="en-US" sz="1500" dirty="0">
                <a:latin typeface="Courier New" panose="02070309020205020404" pitchFamily="49" charset="0"/>
              </a:rPr>
              <a:t>73  42  73  67  84  75  80  78  64  73  70  92 </a:t>
            </a:r>
          </a:p>
          <a:p>
            <a:pPr>
              <a:spcBef>
                <a:spcPct val="50000"/>
              </a:spcBef>
            </a:pPr>
            <a:r>
              <a:rPr lang="en-US" altLang="en-US" sz="1500" dirty="0">
                <a:latin typeface="Courier New" panose="02070309020205020404" pitchFamily="49" charset="0"/>
              </a:rPr>
              <a:t>59  77  65  69  91  71  69  62  76  89  91  79</a:t>
            </a:r>
          </a:p>
          <a:p>
            <a:pPr>
              <a:spcBef>
                <a:spcPct val="50000"/>
              </a:spcBef>
            </a:pPr>
            <a:r>
              <a:rPr lang="en-US" altLang="en-US" sz="1500" dirty="0">
                <a:latin typeface="Courier New" panose="02070309020205020404" pitchFamily="49" charset="0"/>
              </a:rPr>
              <a:t>67  76  66  80  98  70  74  71  74  59  84  73</a:t>
            </a:r>
          </a:p>
          <a:p>
            <a:pPr>
              <a:spcBef>
                <a:spcPct val="50000"/>
              </a:spcBef>
            </a:pPr>
            <a:r>
              <a:rPr lang="en-US" altLang="en-US" sz="1500" dirty="0">
                <a:latin typeface="Courier New" panose="02070309020205020404" pitchFamily="49" charset="0"/>
              </a:rPr>
              <a:t>68  74  70  72  84  65  81  54  67  83  87  63</a:t>
            </a:r>
          </a:p>
          <a:p>
            <a:pPr>
              <a:spcBef>
                <a:spcPct val="50000"/>
              </a:spcBef>
            </a:pPr>
            <a:r>
              <a:rPr lang="en-US" altLang="en-US" sz="1500" dirty="0">
                <a:latin typeface="Courier New" panose="02070309020205020404" pitchFamily="49" charset="0"/>
              </a:rPr>
              <a:t>68  93  92  71  95  69  98  74  90 100  60  82</a:t>
            </a:r>
          </a:p>
          <a:p>
            <a:pPr>
              <a:spcBef>
                <a:spcPct val="50000"/>
              </a:spcBef>
            </a:pPr>
            <a:r>
              <a:rPr lang="en-US" altLang="en-US" sz="1500" dirty="0">
                <a:latin typeface="Courier New" panose="02070309020205020404" pitchFamily="49" charset="0"/>
              </a:rPr>
              <a:t>75  91  72  82  67  71  61  94  75  76  66  76</a:t>
            </a:r>
          </a:p>
          <a:p>
            <a:pPr>
              <a:spcBef>
                <a:spcPct val="50000"/>
              </a:spcBef>
            </a:pPr>
            <a:r>
              <a:rPr lang="en-US" altLang="en-US" sz="1500" dirty="0">
                <a:latin typeface="Courier New" panose="02070309020205020404" pitchFamily="49" charset="0"/>
              </a:rPr>
              <a:t>97  58  72  57  74  65  79  73  91  79  63  80</a:t>
            </a:r>
          </a:p>
          <a:p>
            <a:pPr>
              <a:spcBef>
                <a:spcPct val="50000"/>
              </a:spcBef>
            </a:pPr>
            <a:r>
              <a:rPr lang="en-US" altLang="en-US" sz="1500" dirty="0">
                <a:latin typeface="Courier New" panose="02070309020205020404" pitchFamily="49" charset="0"/>
              </a:rPr>
              <a:t>73  92  62  82  73  90  73  83  64  70  60  79</a:t>
            </a:r>
          </a:p>
          <a:p>
            <a:pPr>
              <a:spcBef>
                <a:spcPct val="50000"/>
              </a:spcBef>
            </a:pPr>
            <a:r>
              <a:rPr lang="en-US" altLang="en-US" sz="1500" dirty="0">
                <a:latin typeface="Courier New" panose="02070309020205020404" pitchFamily="49" charset="0"/>
              </a:rPr>
              <a:t>94  73  78  99  71  90  82  74  82  77  71  64</a:t>
            </a:r>
          </a:p>
          <a:p>
            <a:pPr>
              <a:spcBef>
                <a:spcPct val="50000"/>
              </a:spcBef>
            </a:pPr>
            <a:r>
              <a:rPr lang="en-US" altLang="en-US" sz="1500" dirty="0">
                <a:latin typeface="Courier New" panose="02070309020205020404" pitchFamily="49" charset="0"/>
              </a:rPr>
              <a:t>68  73  86  89 100  77  88  72  56  85  90  88</a:t>
            </a:r>
          </a:p>
          <a:p>
            <a:pPr>
              <a:spcBef>
                <a:spcPct val="50000"/>
              </a:spcBef>
            </a:pPr>
            <a:r>
              <a:rPr lang="en-US" altLang="en-US" sz="1500" dirty="0">
                <a:latin typeface="Courier New" panose="02070309020205020404" pitchFamily="49" charset="0"/>
              </a:rPr>
              <a:t>55  68  73  85  80  69  62  73  78  73  84  70</a:t>
            </a:r>
          </a:p>
          <a:p>
            <a:pPr>
              <a:spcBef>
                <a:spcPct val="50000"/>
              </a:spcBef>
            </a:pPr>
            <a:r>
              <a:rPr lang="en-US" altLang="en-US" sz="1500" dirty="0">
                <a:latin typeface="Courier New" panose="02070309020205020404" pitchFamily="49" charset="0"/>
              </a:rPr>
              <a:t>65  81  85  90  89  64  81  77  91  95  86  73</a:t>
            </a:r>
          </a:p>
        </p:txBody>
      </p:sp>
      <p:sp>
        <p:nvSpPr>
          <p:cNvPr id="7" name="Text Box 3"/>
          <p:cNvSpPr txBox="1">
            <a:spLocks noChangeArrowheads="1"/>
          </p:cNvSpPr>
          <p:nvPr/>
        </p:nvSpPr>
        <p:spPr bwMode="auto">
          <a:xfrm>
            <a:off x="1263015" y="268605"/>
            <a:ext cx="58864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spcBef>
                <a:spcPct val="50000"/>
              </a:spcBef>
            </a:pPr>
            <a:r>
              <a:rPr lang="en-US" altLang="en-US" sz="1350" b="1" dirty="0">
                <a:latin typeface="Arial" panose="020B0604020202020204" pitchFamily="34" charset="0"/>
              </a:rPr>
              <a:t>Population of diastolic BP values (mean = 76)</a:t>
            </a:r>
          </a:p>
        </p:txBody>
      </p:sp>
      <p:sp>
        <p:nvSpPr>
          <p:cNvPr id="8" name="Rectangle 7"/>
          <p:cNvSpPr/>
          <p:nvPr/>
        </p:nvSpPr>
        <p:spPr>
          <a:xfrm>
            <a:off x="3177540" y="1205865"/>
            <a:ext cx="2188845" cy="297180"/>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4537710" y="3280410"/>
            <a:ext cx="2188845" cy="297180"/>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Rectangle 9"/>
          <p:cNvSpPr/>
          <p:nvPr/>
        </p:nvSpPr>
        <p:spPr>
          <a:xfrm rot="5400000">
            <a:off x="1834515" y="2748915"/>
            <a:ext cx="2188845" cy="297180"/>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Rectangle 10"/>
          <p:cNvSpPr/>
          <p:nvPr/>
        </p:nvSpPr>
        <p:spPr>
          <a:xfrm>
            <a:off x="3634741" y="4320540"/>
            <a:ext cx="2188845" cy="297180"/>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3" name="Picture 2" descr="A close up of a device&#10;&#10;Description automatically generated">
            <a:extLst>
              <a:ext uri="{FF2B5EF4-FFF2-40B4-BE49-F238E27FC236}">
                <a16:creationId xmlns:a16="http://schemas.microsoft.com/office/drawing/2014/main" id="{41863B05-20CC-463B-9190-5B3DF6DF5E7E}"/>
              </a:ext>
            </a:extLst>
          </p:cNvPr>
          <p:cNvPicPr>
            <a:picLocks noChangeAspect="1"/>
          </p:cNvPicPr>
          <p:nvPr/>
        </p:nvPicPr>
        <p:blipFill>
          <a:blip r:embed="rId2"/>
          <a:stretch>
            <a:fillRect/>
          </a:stretch>
        </p:blipFill>
        <p:spPr>
          <a:xfrm>
            <a:off x="7524605" y="3896466"/>
            <a:ext cx="1190297" cy="8481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657350" y="171450"/>
            <a:ext cx="5829300" cy="628650"/>
          </a:xfrm>
        </p:spPr>
        <p:txBody>
          <a:bodyPr/>
          <a:lstStyle/>
          <a:p>
            <a:pPr eaLnBrk="1" hangingPunct="1"/>
            <a:r>
              <a:rPr lang="en-US" altLang="en-US" sz="1800" dirty="0">
                <a:latin typeface="Arial" panose="020B0604020202020204" pitchFamily="34" charset="0"/>
              </a:rPr>
              <a:t>              Sampling distribution of diastolic BP</a:t>
            </a:r>
            <a:r>
              <a:rPr lang="en-US" altLang="en-US" dirty="0"/>
              <a:t> </a:t>
            </a:r>
          </a:p>
        </p:txBody>
      </p:sp>
      <p:sp>
        <p:nvSpPr>
          <p:cNvPr id="19459" name="Text Box 3"/>
          <p:cNvSpPr txBox="1">
            <a:spLocks noChangeArrowheads="1"/>
          </p:cNvSpPr>
          <p:nvPr/>
        </p:nvSpPr>
        <p:spPr bwMode="auto">
          <a:xfrm>
            <a:off x="2537460" y="971683"/>
            <a:ext cx="4743450" cy="4108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dirty="0"/>
              <a:t>  </a:t>
            </a:r>
            <a:r>
              <a:rPr lang="en-US" altLang="en-US" dirty="0">
                <a:latin typeface="Courier New" panose="02070309020205020404" pitchFamily="49" charset="0"/>
              </a:rPr>
              <a:t>Sample(n = 5)    Mean</a:t>
            </a:r>
          </a:p>
          <a:p>
            <a:r>
              <a:rPr lang="en-US" altLang="en-US" dirty="0">
                <a:latin typeface="Courier New" panose="02070309020205020404" pitchFamily="49" charset="0"/>
              </a:rPr>
              <a:t> 63 73 61 73 66    67</a:t>
            </a:r>
          </a:p>
          <a:p>
            <a:r>
              <a:rPr lang="en-US" altLang="en-US" dirty="0">
                <a:latin typeface="Courier New" panose="02070309020205020404" pitchFamily="49" charset="0"/>
              </a:rPr>
              <a:t> 90 92 56 68 60    73</a:t>
            </a:r>
          </a:p>
          <a:p>
            <a:r>
              <a:rPr lang="en-US" altLang="en-US" dirty="0">
                <a:latin typeface="Courier New" panose="02070309020205020404" pitchFamily="49" charset="0"/>
              </a:rPr>
              <a:t> 69 67 85 72 73    73</a:t>
            </a:r>
          </a:p>
          <a:p>
            <a:r>
              <a:rPr lang="en-US" altLang="en-US" dirty="0">
                <a:latin typeface="Courier New" panose="02070309020205020404" pitchFamily="49" charset="0"/>
              </a:rPr>
              <a:t> 90 80 55 73 77    75</a:t>
            </a:r>
          </a:p>
          <a:p>
            <a:r>
              <a:rPr lang="en-US" altLang="en-US" dirty="0">
                <a:latin typeface="Courier New" panose="02070309020205020404" pitchFamily="49" charset="0"/>
              </a:rPr>
              <a:t> 69 74 91 73 66    75</a:t>
            </a:r>
          </a:p>
          <a:p>
            <a:r>
              <a:rPr lang="en-US" altLang="en-US" dirty="0">
                <a:latin typeface="Courier New" panose="02070309020205020404" pitchFamily="49" charset="0"/>
              </a:rPr>
              <a:t> 64 71 80 76 94    77</a:t>
            </a:r>
          </a:p>
          <a:p>
            <a:r>
              <a:rPr lang="en-US" altLang="en-US" dirty="0">
                <a:latin typeface="Courier New" panose="02070309020205020404" pitchFamily="49" charset="0"/>
              </a:rPr>
              <a:t> 62 91 79 89 62    77</a:t>
            </a:r>
          </a:p>
          <a:p>
            <a:r>
              <a:rPr lang="en-US" altLang="en-US" dirty="0">
                <a:latin typeface="Courier New" panose="02070309020205020404" pitchFamily="49" charset="0"/>
              </a:rPr>
              <a:t> 81 76 91 77 63    78</a:t>
            </a:r>
          </a:p>
          <a:p>
            <a:r>
              <a:rPr lang="en-US" altLang="en-US" dirty="0">
                <a:latin typeface="Courier New" panose="02070309020205020404" pitchFamily="49" charset="0"/>
              </a:rPr>
              <a:t> 95 91 73 65 72    79</a:t>
            </a:r>
          </a:p>
          <a:p>
            <a:r>
              <a:rPr lang="en-US" altLang="en-US" dirty="0">
                <a:latin typeface="Courier New" panose="02070309020205020404" pitchFamily="49" charset="0"/>
              </a:rPr>
              <a:t> 72 82 73 90 81    80</a:t>
            </a:r>
          </a:p>
          <a:p>
            <a:r>
              <a:rPr lang="en-US" altLang="en-US" dirty="0">
                <a:latin typeface="Courier New" panose="02070309020205020404" pitchFamily="49" charset="0"/>
              </a:rPr>
              <a:t> 83 75 69 92 79    80</a:t>
            </a:r>
          </a:p>
          <a:p>
            <a:r>
              <a:rPr lang="en-US" altLang="en-US" dirty="0">
                <a:latin typeface="Courier New" panose="02070309020205020404" pitchFamily="49" charset="0"/>
              </a:rPr>
              <a:t> 89 90 77 80 82    84</a:t>
            </a:r>
          </a:p>
          <a:p>
            <a:pPr>
              <a:spcBef>
                <a:spcPct val="50000"/>
              </a:spcBef>
            </a:pPr>
            <a:endParaRPr lang="en-US" altLang="en-US" dirty="0"/>
          </a:p>
        </p:txBody>
      </p:sp>
      <p:cxnSp>
        <p:nvCxnSpPr>
          <p:cNvPr id="6" name="Straight Connector 5"/>
          <p:cNvCxnSpPr/>
          <p:nvPr/>
        </p:nvCxnSpPr>
        <p:spPr>
          <a:xfrm>
            <a:off x="6116736" y="1405265"/>
            <a:ext cx="11430" cy="3091815"/>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5665251" y="1416695"/>
            <a:ext cx="46291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676681" y="4497080"/>
            <a:ext cx="462915"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297930" y="2720341"/>
            <a:ext cx="1826111" cy="307777"/>
          </a:xfrm>
          <a:prstGeom prst="rect">
            <a:avLst/>
          </a:prstGeom>
          <a:noFill/>
        </p:spPr>
        <p:txBody>
          <a:bodyPr wrap="square" rtlCol="0">
            <a:spAutoFit/>
          </a:bodyPr>
          <a:lstStyle/>
          <a:p>
            <a:r>
              <a:rPr lang="en-US" sz="1400" dirty="0"/>
              <a:t>Sampling distribution</a:t>
            </a:r>
          </a:p>
        </p:txBody>
      </p:sp>
      <p:pic>
        <p:nvPicPr>
          <p:cNvPr id="2" name="Picture 1" descr="A close up of a device&#10;&#10;Description automatically generated">
            <a:extLst>
              <a:ext uri="{FF2B5EF4-FFF2-40B4-BE49-F238E27FC236}">
                <a16:creationId xmlns:a16="http://schemas.microsoft.com/office/drawing/2014/main" id="{D81078D3-8042-428C-9667-C47A913CFFBE}"/>
              </a:ext>
            </a:extLst>
          </p:cNvPr>
          <p:cNvPicPr>
            <a:picLocks noChangeAspect="1"/>
          </p:cNvPicPr>
          <p:nvPr/>
        </p:nvPicPr>
        <p:blipFill>
          <a:blip r:embed="rId2"/>
          <a:stretch>
            <a:fillRect/>
          </a:stretch>
        </p:blipFill>
        <p:spPr>
          <a:xfrm>
            <a:off x="7631869" y="4004689"/>
            <a:ext cx="999271" cy="712031"/>
          </a:xfrm>
          <a:prstGeom prst="rect">
            <a:avLst/>
          </a:prstGeom>
        </p:spPr>
      </p:pic>
      <p:sp>
        <p:nvSpPr>
          <p:cNvPr id="3" name="Slide Number Placeholder 2">
            <a:extLst>
              <a:ext uri="{FF2B5EF4-FFF2-40B4-BE49-F238E27FC236}">
                <a16:creationId xmlns:a16="http://schemas.microsoft.com/office/drawing/2014/main" id="{88CF04DE-83E0-4F21-9621-9B383E47E562}"/>
              </a:ext>
            </a:extLst>
          </p:cNvPr>
          <p:cNvSpPr>
            <a:spLocks noGrp="1"/>
          </p:cNvSpPr>
          <p:nvPr>
            <p:ph type="sldNum" sz="quarter" idx="12"/>
          </p:nvPr>
        </p:nvSpPr>
        <p:spPr/>
        <p:txBody>
          <a:bodyPr/>
          <a:lstStyle/>
          <a:p>
            <a:fld id="{94A3494E-CDCF-47EC-94B6-0307F8300E8A}" type="slidenum">
              <a:rPr lang="en-US" smtClean="0"/>
              <a:t>6</a:t>
            </a:fld>
            <a:endParaRPr lang="en-US"/>
          </a:p>
        </p:txBody>
      </p:sp>
    </p:spTree>
    <p:extLst>
      <p:ext uri="{BB962C8B-B14F-4D97-AF65-F5344CB8AC3E}">
        <p14:creationId xmlns:p14="http://schemas.microsoft.com/office/powerpoint/2010/main" val="7988317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143000" y="800100"/>
            <a:ext cx="6858000" cy="3046988"/>
          </a:xfrm>
          <a:prstGeom prst="rect">
            <a:avLst/>
          </a:prstGeom>
          <a:noFill/>
          <a:ln w="9525">
            <a:noFill/>
            <a:miter lim="800000"/>
            <a:headEnd/>
            <a:tailEnd/>
          </a:ln>
          <a:effectLst/>
        </p:spPr>
        <p:txBody>
          <a:bodyPr>
            <a:spAutoFit/>
          </a:bodyPr>
          <a:lstStyle/>
          <a:p>
            <a:pPr>
              <a:spcBef>
                <a:spcPct val="50000"/>
              </a:spcBef>
            </a:pPr>
            <a:r>
              <a:rPr lang="en-US" altLang="en-US" sz="750" dirty="0">
                <a:latin typeface="Courier New" pitchFamily="49" charset="0"/>
              </a:rPr>
              <a:t>     </a:t>
            </a:r>
            <a:r>
              <a:rPr lang="en-US" altLang="en-US" dirty="0">
                <a:latin typeface="Courier New" pitchFamily="49" charset="0"/>
              </a:rPr>
              <a:t> </a:t>
            </a:r>
            <a:r>
              <a:rPr lang="en-US" altLang="en-US" sz="1200" dirty="0">
                <a:latin typeface="Courier New" pitchFamily="49" charset="0"/>
              </a:rPr>
              <a:t>Sample      Mean SEM  LB UB   5666666666677777777778888888888999999</a:t>
            </a:r>
          </a:p>
          <a:p>
            <a:r>
              <a:rPr lang="en-US" altLang="en-US" sz="1200" dirty="0">
                <a:latin typeface="Courier New" pitchFamily="49" charset="0"/>
              </a:rPr>
              <a:t>                                   9012345678901234567890123456789012345</a:t>
            </a:r>
          </a:p>
          <a:p>
            <a:pPr>
              <a:spcBef>
                <a:spcPct val="50000"/>
              </a:spcBef>
            </a:pPr>
            <a:r>
              <a:rPr lang="en-US" altLang="en-US" sz="1200" dirty="0">
                <a:latin typeface="Courier New" pitchFamily="49" charset="0"/>
              </a:rPr>
              <a:t>72 82 73 90 81    </a:t>
            </a:r>
            <a:r>
              <a:rPr lang="en-US" altLang="en-US" sz="1200" b="1" dirty="0">
                <a:latin typeface="Courier New" pitchFamily="49" charset="0"/>
              </a:rPr>
              <a:t>80</a:t>
            </a:r>
            <a:r>
              <a:rPr lang="en-US" altLang="en-US" sz="1200" dirty="0">
                <a:latin typeface="Courier New" pitchFamily="49" charset="0"/>
              </a:rPr>
              <a:t>   3   70 89              (-----x------------)</a:t>
            </a:r>
          </a:p>
          <a:p>
            <a:r>
              <a:rPr lang="en-US" altLang="en-US" sz="1200" dirty="0">
                <a:latin typeface="Courier New" pitchFamily="49" charset="0"/>
              </a:rPr>
              <a:t>89 90 77 80 82    </a:t>
            </a:r>
            <a:r>
              <a:rPr lang="en-US" altLang="en-US" sz="1200" b="1" dirty="0">
                <a:latin typeface="Courier New" pitchFamily="49" charset="0"/>
              </a:rPr>
              <a:t>84</a:t>
            </a:r>
            <a:r>
              <a:rPr lang="en-US" altLang="en-US" sz="1200" dirty="0">
                <a:latin typeface="Courier New" pitchFamily="49" charset="0"/>
              </a:rPr>
              <a:t>   3   77 91                    x(-------------)</a:t>
            </a:r>
          </a:p>
          <a:p>
            <a:r>
              <a:rPr lang="en-US" altLang="en-US" sz="1200" dirty="0">
                <a:latin typeface="Courier New" pitchFamily="49" charset="0"/>
              </a:rPr>
              <a:t>95 91 73 65 72    </a:t>
            </a:r>
            <a:r>
              <a:rPr lang="en-US" altLang="en-US" sz="1200" b="1" dirty="0">
                <a:latin typeface="Courier New" pitchFamily="49" charset="0"/>
              </a:rPr>
              <a:t>79</a:t>
            </a:r>
            <a:r>
              <a:rPr lang="en-US" altLang="en-US" sz="1200" dirty="0">
                <a:latin typeface="Courier New" pitchFamily="49" charset="0"/>
              </a:rPr>
              <a:t>   6   63 95       (------------x------------------)</a:t>
            </a:r>
          </a:p>
          <a:p>
            <a:r>
              <a:rPr lang="en-US" altLang="en-US" sz="1200" dirty="0">
                <a:latin typeface="Courier New" pitchFamily="49" charset="0"/>
              </a:rPr>
              <a:t>83 75 69 92 79    </a:t>
            </a:r>
            <a:r>
              <a:rPr lang="en-US" altLang="en-US" sz="1200" b="1" dirty="0">
                <a:latin typeface="Courier New" pitchFamily="49" charset="0"/>
              </a:rPr>
              <a:t>80</a:t>
            </a:r>
            <a:r>
              <a:rPr lang="en-US" altLang="en-US" sz="1200" dirty="0">
                <a:latin typeface="Courier New" pitchFamily="49" charset="0"/>
              </a:rPr>
              <a:t>   4   69 90             (------x-------------)</a:t>
            </a:r>
          </a:p>
          <a:p>
            <a:r>
              <a:rPr lang="en-US" altLang="en-US" sz="1200" dirty="0">
                <a:latin typeface="Courier New" pitchFamily="49" charset="0"/>
              </a:rPr>
              <a:t>64 71 80 76 94    </a:t>
            </a:r>
            <a:r>
              <a:rPr lang="en-US" altLang="en-US" sz="1200" b="1" dirty="0">
                <a:latin typeface="Courier New" pitchFamily="49" charset="0"/>
              </a:rPr>
              <a:t>77</a:t>
            </a:r>
            <a:r>
              <a:rPr lang="en-US" altLang="en-US" sz="1200" dirty="0">
                <a:latin typeface="Courier New" pitchFamily="49" charset="0"/>
              </a:rPr>
              <a:t>   5   63 91       (------------x--------------)</a:t>
            </a:r>
          </a:p>
          <a:p>
            <a:r>
              <a:rPr lang="en-US" altLang="en-US" sz="1200" dirty="0">
                <a:latin typeface="Courier New" pitchFamily="49" charset="0"/>
              </a:rPr>
              <a:t>63 73 61 73 66    </a:t>
            </a:r>
            <a:r>
              <a:rPr lang="en-US" altLang="en-US" sz="1200" b="1" dirty="0">
                <a:latin typeface="Courier New" pitchFamily="49" charset="0"/>
              </a:rPr>
              <a:t>67</a:t>
            </a:r>
            <a:r>
              <a:rPr lang="en-US" altLang="en-US" sz="1200" dirty="0">
                <a:latin typeface="Courier New" pitchFamily="49" charset="0"/>
              </a:rPr>
              <a:t>   2   60 74    (-------------) x</a:t>
            </a:r>
          </a:p>
          <a:p>
            <a:r>
              <a:rPr lang="en-US" altLang="en-US" sz="1200" dirty="0">
                <a:latin typeface="Courier New" pitchFamily="49" charset="0"/>
              </a:rPr>
              <a:t>69 67 85 72 73    </a:t>
            </a:r>
            <a:r>
              <a:rPr lang="en-US" altLang="en-US" sz="1200" b="1" dirty="0">
                <a:latin typeface="Courier New" pitchFamily="49" charset="0"/>
              </a:rPr>
              <a:t>73</a:t>
            </a:r>
            <a:r>
              <a:rPr lang="en-US" altLang="en-US" sz="1200" dirty="0">
                <a:latin typeface="Courier New" pitchFamily="49" charset="0"/>
              </a:rPr>
              <a:t>   3   64 82        (-----------x-----)</a:t>
            </a:r>
          </a:p>
          <a:p>
            <a:r>
              <a:rPr lang="en-US" altLang="en-US" sz="1200" dirty="0">
                <a:latin typeface="Courier New" pitchFamily="49" charset="0"/>
              </a:rPr>
              <a:t>62 91 79 89 62    </a:t>
            </a:r>
            <a:r>
              <a:rPr lang="en-US" altLang="en-US" sz="1200" b="1" dirty="0">
                <a:latin typeface="Courier New" pitchFamily="49" charset="0"/>
              </a:rPr>
              <a:t>77</a:t>
            </a:r>
            <a:r>
              <a:rPr lang="en-US" altLang="en-US" sz="1200" dirty="0">
                <a:latin typeface="Courier New" pitchFamily="49" charset="0"/>
              </a:rPr>
              <a:t>   6   59 94   (----------------x-----------------)</a:t>
            </a:r>
          </a:p>
          <a:p>
            <a:r>
              <a:rPr lang="en-US" altLang="en-US" sz="1200" dirty="0">
                <a:latin typeface="Courier New" pitchFamily="49" charset="0"/>
              </a:rPr>
              <a:t>81 76 91 77 63    </a:t>
            </a:r>
            <a:r>
              <a:rPr lang="en-US" altLang="en-US" sz="1200" b="1" dirty="0">
                <a:latin typeface="Courier New" pitchFamily="49" charset="0"/>
              </a:rPr>
              <a:t>78</a:t>
            </a:r>
            <a:r>
              <a:rPr lang="en-US" altLang="en-US" sz="1200" dirty="0">
                <a:latin typeface="Courier New" pitchFamily="49" charset="0"/>
              </a:rPr>
              <a:t>   5   65 90         (----------x-------------)</a:t>
            </a:r>
          </a:p>
          <a:p>
            <a:r>
              <a:rPr lang="en-US" altLang="en-US" sz="1200" dirty="0">
                <a:latin typeface="Courier New" pitchFamily="49" charset="0"/>
              </a:rPr>
              <a:t>69 74 91 73 66    </a:t>
            </a:r>
            <a:r>
              <a:rPr lang="en-US" altLang="en-US" sz="1200" b="1" dirty="0">
                <a:latin typeface="Courier New" pitchFamily="49" charset="0"/>
              </a:rPr>
              <a:t>75</a:t>
            </a:r>
            <a:r>
              <a:rPr lang="en-US" altLang="en-US" sz="1200" dirty="0">
                <a:latin typeface="Courier New" pitchFamily="49" charset="0"/>
              </a:rPr>
              <a:t>   4   63 87       (------------x----------)</a:t>
            </a:r>
          </a:p>
          <a:p>
            <a:endParaRPr lang="en-US" altLang="en-US" sz="1200" dirty="0">
              <a:latin typeface="Courier New" pitchFamily="49" charset="0"/>
            </a:endParaRPr>
          </a:p>
          <a:p>
            <a:endParaRPr lang="en-US" altLang="en-US" sz="1200" dirty="0">
              <a:latin typeface="Courier New" pitchFamily="49" charset="0"/>
            </a:endParaRPr>
          </a:p>
          <a:p>
            <a:endParaRPr lang="en-US" altLang="en-US" sz="1200" dirty="0">
              <a:latin typeface="Courier New" pitchFamily="49" charset="0"/>
            </a:endParaRPr>
          </a:p>
        </p:txBody>
      </p:sp>
      <p:sp>
        <p:nvSpPr>
          <p:cNvPr id="20483" name="TextBox 1"/>
          <p:cNvSpPr txBox="1">
            <a:spLocks noChangeArrowheads="1"/>
          </p:cNvSpPr>
          <p:nvPr/>
        </p:nvSpPr>
        <p:spPr bwMode="auto">
          <a:xfrm>
            <a:off x="1811655" y="154306"/>
            <a:ext cx="5200650" cy="507831"/>
          </a:xfrm>
          <a:prstGeom prst="rect">
            <a:avLst/>
          </a:prstGeom>
          <a:noFill/>
          <a:ln w="9525">
            <a:noFill/>
            <a:miter lim="800000"/>
            <a:headEnd/>
            <a:tailEnd/>
          </a:ln>
        </p:spPr>
        <p:txBody>
          <a:bodyPr>
            <a:spAutoFit/>
          </a:bodyPr>
          <a:lstStyle/>
          <a:p>
            <a:pPr algn="ctr"/>
            <a:r>
              <a:rPr lang="en-US" altLang="en-US" sz="1350" b="1" dirty="0"/>
              <a:t>95% confidence intervals for </a:t>
            </a:r>
            <a:r>
              <a:rPr lang="en-US" altLang="en-US" sz="1350" b="1" dirty="0" err="1"/>
              <a:t>dBP</a:t>
            </a:r>
            <a:r>
              <a:rPr lang="en-US" altLang="en-US" sz="1350" b="1" dirty="0"/>
              <a:t> from hypothetical samples (n = 5)</a:t>
            </a:r>
          </a:p>
          <a:p>
            <a:pPr algn="ctr"/>
            <a:r>
              <a:rPr lang="en-US" altLang="en-US" sz="1350" b="1" dirty="0"/>
              <a:t>Population mean </a:t>
            </a:r>
            <a:r>
              <a:rPr lang="en-US" altLang="en-US" sz="1350" b="1" dirty="0" err="1"/>
              <a:t>dBP</a:t>
            </a:r>
            <a:r>
              <a:rPr lang="en-US" altLang="en-US" sz="1350" b="1" dirty="0"/>
              <a:t> = 76</a:t>
            </a:r>
          </a:p>
        </p:txBody>
      </p:sp>
      <p:sp>
        <p:nvSpPr>
          <p:cNvPr id="2" name="TextBox 1">
            <a:extLst>
              <a:ext uri="{FF2B5EF4-FFF2-40B4-BE49-F238E27FC236}">
                <a16:creationId xmlns:a16="http://schemas.microsoft.com/office/drawing/2014/main" id="{16E8E948-DFBD-4C3E-9086-B65A9946FD89}"/>
              </a:ext>
            </a:extLst>
          </p:cNvPr>
          <p:cNvSpPr txBox="1"/>
          <p:nvPr/>
        </p:nvSpPr>
        <p:spPr>
          <a:xfrm>
            <a:off x="645651" y="3406492"/>
            <a:ext cx="8000807" cy="300082"/>
          </a:xfrm>
          <a:prstGeom prst="rect">
            <a:avLst/>
          </a:prstGeom>
          <a:noFill/>
          <a:ln w="19050">
            <a:solidFill>
              <a:schemeClr val="tx1"/>
            </a:solidFill>
          </a:ln>
        </p:spPr>
        <p:txBody>
          <a:bodyPr wrap="square" rtlCol="0">
            <a:spAutoFit/>
          </a:bodyPr>
          <a:lstStyle/>
          <a:p>
            <a:r>
              <a:rPr lang="en-US" sz="1350" dirty="0"/>
              <a:t>95% confidence interval:  over repeated sampling, the CI will include the true population mean 95% of the time.</a:t>
            </a:r>
          </a:p>
        </p:txBody>
      </p:sp>
      <p:pic>
        <p:nvPicPr>
          <p:cNvPr id="3" name="Picture 2" descr="A close up of a device&#10;&#10;Description automatically generated">
            <a:extLst>
              <a:ext uri="{FF2B5EF4-FFF2-40B4-BE49-F238E27FC236}">
                <a16:creationId xmlns:a16="http://schemas.microsoft.com/office/drawing/2014/main" id="{A3280981-74AE-40B6-8E3E-4D0322C72AE5}"/>
              </a:ext>
            </a:extLst>
          </p:cNvPr>
          <p:cNvPicPr>
            <a:picLocks noChangeAspect="1"/>
          </p:cNvPicPr>
          <p:nvPr/>
        </p:nvPicPr>
        <p:blipFill>
          <a:blip r:embed="rId2"/>
          <a:stretch>
            <a:fillRect/>
          </a:stretch>
        </p:blipFill>
        <p:spPr>
          <a:xfrm>
            <a:off x="3614029" y="4168588"/>
            <a:ext cx="1151646" cy="82060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28650" y="183996"/>
            <a:ext cx="7886700" cy="994172"/>
          </a:xfrm>
        </p:spPr>
        <p:txBody>
          <a:bodyPr/>
          <a:lstStyle/>
          <a:p>
            <a:pPr eaLnBrk="1" hangingPunct="1"/>
            <a:r>
              <a:rPr lang="en-US" altLang="en-US" dirty="0">
                <a:latin typeface="Arial" panose="020B0604020202020204" pitchFamily="34" charset="0"/>
              </a:rPr>
              <a:t>Hypothesis testing</a:t>
            </a:r>
            <a:endParaRPr lang="en-US" altLang="en-US" dirty="0"/>
          </a:p>
        </p:txBody>
      </p:sp>
      <p:sp>
        <p:nvSpPr>
          <p:cNvPr id="28675" name="Text Box 3"/>
          <p:cNvSpPr txBox="1">
            <a:spLocks noChangeArrowheads="1"/>
          </p:cNvSpPr>
          <p:nvPr/>
        </p:nvSpPr>
        <p:spPr bwMode="auto">
          <a:xfrm>
            <a:off x="1497330" y="1008661"/>
            <a:ext cx="6172200" cy="1315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en-US" altLang="en-US" sz="2100" b="1" dirty="0">
                <a:latin typeface="Arial" panose="020B0604020202020204" pitchFamily="34" charset="0"/>
              </a:rPr>
              <a:t>Treatment:  80  88  76  77  84      Mean = 81</a:t>
            </a:r>
          </a:p>
          <a:p>
            <a:pPr>
              <a:spcBef>
                <a:spcPct val="50000"/>
              </a:spcBef>
            </a:pPr>
            <a:r>
              <a:rPr lang="en-US" altLang="en-US" sz="2100" b="1" dirty="0">
                <a:latin typeface="Arial" panose="020B0604020202020204" pitchFamily="34" charset="0"/>
              </a:rPr>
              <a:t>Control:      84  90  86  77  93       Mean = 86</a:t>
            </a:r>
          </a:p>
          <a:p>
            <a:pPr>
              <a:spcBef>
                <a:spcPct val="50000"/>
              </a:spcBef>
            </a:pPr>
            <a:endParaRPr lang="en-US" altLang="en-US" dirty="0"/>
          </a:p>
        </p:txBody>
      </p:sp>
      <p:sp>
        <p:nvSpPr>
          <p:cNvPr id="28676" name="Text Box 4"/>
          <p:cNvSpPr txBox="1">
            <a:spLocks noChangeArrowheads="1"/>
          </p:cNvSpPr>
          <p:nvPr/>
        </p:nvSpPr>
        <p:spPr bwMode="auto">
          <a:xfrm>
            <a:off x="651510" y="2074546"/>
            <a:ext cx="8002633"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en-US" altLang="en-US" sz="1500" b="1" dirty="0">
                <a:latin typeface="Arial" panose="020B0604020202020204" pitchFamily="34" charset="0"/>
              </a:rPr>
              <a:t>Null hypothesis:  </a:t>
            </a:r>
            <a:r>
              <a:rPr lang="en-US" altLang="en-US" sz="1500" dirty="0">
                <a:latin typeface="Arial" panose="020B0604020202020204" pitchFamily="34" charset="0"/>
              </a:rPr>
              <a:t>Whatever difference there is between the means of the Treatment and Control groups occurred by random sampling variability – or chance.</a:t>
            </a:r>
          </a:p>
          <a:p>
            <a:pPr>
              <a:spcBef>
                <a:spcPct val="50000"/>
              </a:spcBef>
            </a:pPr>
            <a:r>
              <a:rPr lang="en-US" altLang="en-US" sz="1500" b="1" dirty="0">
                <a:latin typeface="Arial" panose="020B0604020202020204" pitchFamily="34" charset="0"/>
              </a:rPr>
              <a:t>Alternative hypothesis:  </a:t>
            </a:r>
            <a:r>
              <a:rPr lang="en-US" altLang="en-US" sz="1500" dirty="0">
                <a:latin typeface="Arial" panose="020B0604020202020204" pitchFamily="34" charset="0"/>
              </a:rPr>
              <a:t>There is a difference between means of the Treatment and Control groups that was unlikely to have occurred just by chance.  </a:t>
            </a:r>
          </a:p>
          <a:p>
            <a:pPr>
              <a:spcBef>
                <a:spcPct val="50000"/>
              </a:spcBef>
            </a:pPr>
            <a:r>
              <a:rPr lang="en-US" altLang="en-US" sz="1500" b="1" dirty="0">
                <a:latin typeface="Arial" panose="020B0604020202020204" pitchFamily="34" charset="0"/>
              </a:rPr>
              <a:t>Assume the null hypothesis is true.</a:t>
            </a:r>
          </a:p>
          <a:p>
            <a:pPr>
              <a:spcBef>
                <a:spcPct val="50000"/>
              </a:spcBef>
            </a:pPr>
            <a:r>
              <a:rPr lang="en-US" altLang="en-US" sz="1500" b="1" dirty="0">
                <a:latin typeface="Arial" panose="020B0604020202020204" pitchFamily="34" charset="0"/>
              </a:rPr>
              <a:t>Based on our statistical test, we will </a:t>
            </a:r>
            <a:r>
              <a:rPr lang="en-US" altLang="en-US" sz="1500" b="1" u="sng" dirty="0">
                <a:latin typeface="Arial" panose="020B0604020202020204" pitchFamily="34" charset="0"/>
              </a:rPr>
              <a:t>reject</a:t>
            </a:r>
            <a:r>
              <a:rPr lang="en-US" altLang="en-US" sz="1500" b="1" dirty="0">
                <a:latin typeface="Arial" panose="020B0604020202020204" pitchFamily="34" charset="0"/>
              </a:rPr>
              <a:t> the null hypothesis or </a:t>
            </a:r>
            <a:r>
              <a:rPr lang="en-US" altLang="en-US" sz="1500" b="1" u="sng" dirty="0">
                <a:latin typeface="Arial" panose="020B0604020202020204" pitchFamily="34" charset="0"/>
              </a:rPr>
              <a:t>fail to reject</a:t>
            </a:r>
            <a:r>
              <a:rPr lang="en-US" altLang="en-US" sz="1500" b="1" dirty="0">
                <a:latin typeface="Arial" panose="020B0604020202020204" pitchFamily="34" charset="0"/>
              </a:rPr>
              <a:t> the null hypothesis .</a:t>
            </a:r>
          </a:p>
          <a:p>
            <a:pPr>
              <a:spcBef>
                <a:spcPct val="50000"/>
              </a:spcBef>
            </a:pPr>
            <a:endParaRPr lang="en-US" altLang="en-US" sz="1500" dirty="0"/>
          </a:p>
        </p:txBody>
      </p:sp>
      <p:pic>
        <p:nvPicPr>
          <p:cNvPr id="2" name="Picture 1" descr="A close up of a device&#10;&#10;Description automatically generated">
            <a:extLst>
              <a:ext uri="{FF2B5EF4-FFF2-40B4-BE49-F238E27FC236}">
                <a16:creationId xmlns:a16="http://schemas.microsoft.com/office/drawing/2014/main" id="{F096BD03-7A49-4D56-8D2D-304B5160C0A1}"/>
              </a:ext>
            </a:extLst>
          </p:cNvPr>
          <p:cNvPicPr>
            <a:picLocks noChangeAspect="1"/>
          </p:cNvPicPr>
          <p:nvPr/>
        </p:nvPicPr>
        <p:blipFill>
          <a:blip r:embed="rId2"/>
          <a:stretch>
            <a:fillRect/>
          </a:stretch>
        </p:blipFill>
        <p:spPr>
          <a:xfrm>
            <a:off x="3614029" y="4168588"/>
            <a:ext cx="1151646" cy="820606"/>
          </a:xfrm>
          <a:prstGeom prst="rect">
            <a:avLst/>
          </a:prstGeom>
        </p:spPr>
      </p:pic>
      <p:sp>
        <p:nvSpPr>
          <p:cNvPr id="3" name="Slide Number Placeholder 2">
            <a:extLst>
              <a:ext uri="{FF2B5EF4-FFF2-40B4-BE49-F238E27FC236}">
                <a16:creationId xmlns:a16="http://schemas.microsoft.com/office/drawing/2014/main" id="{81977868-210A-417B-9E6B-6F67E07F98DD}"/>
              </a:ext>
            </a:extLst>
          </p:cNvPr>
          <p:cNvSpPr>
            <a:spLocks noGrp="1"/>
          </p:cNvSpPr>
          <p:nvPr>
            <p:ph type="sldNum" sz="quarter" idx="12"/>
          </p:nvPr>
        </p:nvSpPr>
        <p:spPr/>
        <p:txBody>
          <a:bodyPr/>
          <a:lstStyle/>
          <a:p>
            <a:fld id="{94A3494E-CDCF-47EC-94B6-0307F8300E8A}" type="slidenum">
              <a:rPr lang="en-US" smtClean="0"/>
              <a:t>8</a:t>
            </a:fld>
            <a:endParaRPr lang="en-US"/>
          </a:p>
        </p:txBody>
      </p:sp>
    </p:spTree>
    <p:extLst>
      <p:ext uri="{BB962C8B-B14F-4D97-AF65-F5344CB8AC3E}">
        <p14:creationId xmlns:p14="http://schemas.microsoft.com/office/powerpoint/2010/main" val="287193111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5F855-729D-4E99-A3FC-904881014490}"/>
              </a:ext>
            </a:extLst>
          </p:cNvPr>
          <p:cNvSpPr>
            <a:spLocks noGrp="1"/>
          </p:cNvSpPr>
          <p:nvPr>
            <p:ph type="title"/>
          </p:nvPr>
        </p:nvSpPr>
        <p:spPr/>
        <p:txBody>
          <a:bodyPr/>
          <a:lstStyle/>
          <a:p>
            <a:r>
              <a:rPr lang="en-US" b="1" dirty="0"/>
              <a:t>Statistical decisions</a:t>
            </a:r>
          </a:p>
        </p:txBody>
      </p:sp>
      <p:sp>
        <p:nvSpPr>
          <p:cNvPr id="3" name="Content Placeholder 2">
            <a:extLst>
              <a:ext uri="{FF2B5EF4-FFF2-40B4-BE49-F238E27FC236}">
                <a16:creationId xmlns:a16="http://schemas.microsoft.com/office/drawing/2014/main" id="{3CFC7778-41D6-4573-934E-42560BCFBFE3}"/>
              </a:ext>
            </a:extLst>
          </p:cNvPr>
          <p:cNvSpPr>
            <a:spLocks noGrp="1"/>
          </p:cNvSpPr>
          <p:nvPr>
            <p:ph idx="1"/>
          </p:nvPr>
        </p:nvSpPr>
        <p:spPr>
          <a:xfrm>
            <a:off x="542925" y="765253"/>
            <a:ext cx="8058150" cy="3263504"/>
          </a:xfrm>
        </p:spPr>
        <p:txBody>
          <a:bodyPr>
            <a:normAutofit fontScale="92500"/>
          </a:bodyPr>
          <a:lstStyle/>
          <a:p>
            <a:r>
              <a:rPr lang="en-US" dirty="0">
                <a:sym typeface="Symbol" panose="05050102010706020507" pitchFamily="18" charset="2"/>
              </a:rPr>
              <a:t></a:t>
            </a:r>
            <a:r>
              <a:rPr lang="en-US" dirty="0"/>
              <a:t> and </a:t>
            </a:r>
            <a:r>
              <a:rPr lang="en-US" dirty="0">
                <a:sym typeface="Symbol" panose="05050102010706020507" pitchFamily="18" charset="2"/>
              </a:rPr>
              <a:t></a:t>
            </a:r>
            <a:r>
              <a:rPr lang="en-US" dirty="0"/>
              <a:t> are </a:t>
            </a:r>
            <a:r>
              <a:rPr lang="en-US" b="1" dirty="0"/>
              <a:t>arbitrary</a:t>
            </a:r>
            <a:r>
              <a:rPr lang="en-US" dirty="0"/>
              <a:t>.  </a:t>
            </a:r>
          </a:p>
          <a:p>
            <a:r>
              <a:rPr lang="en-US" dirty="0"/>
              <a:t>p &lt; 0.05 is an </a:t>
            </a:r>
            <a:r>
              <a:rPr lang="en-US" u="sng" dirty="0"/>
              <a:t>entrenched tradition</a:t>
            </a:r>
            <a:r>
              <a:rPr lang="en-US" dirty="0"/>
              <a:t>.</a:t>
            </a:r>
          </a:p>
          <a:p>
            <a:r>
              <a:rPr lang="en-US" dirty="0">
                <a:sym typeface="Symbol" panose="05050102010706020507" pitchFamily="18" charset="2"/>
              </a:rPr>
              <a:t>If p &lt; 0.01 </a:t>
            </a:r>
            <a:r>
              <a:rPr lang="en-US" dirty="0"/>
              <a:t>is set as the error rate, then p= 0.05 is not “significant” (fail to reject the null hypothesis).</a:t>
            </a:r>
          </a:p>
          <a:p>
            <a:r>
              <a:rPr lang="en-US" dirty="0"/>
              <a:t>If p is &lt; 0.01, reject the null hypothesis, but would be wrong 1 time out of every 100 random samples.</a:t>
            </a:r>
          </a:p>
          <a:p>
            <a:pPr marL="0" indent="0">
              <a:buNone/>
            </a:pPr>
            <a:r>
              <a:rPr lang="en-US" dirty="0">
                <a:sym typeface="Symbol" panose="05050102010706020507" pitchFamily="18" charset="2"/>
              </a:rPr>
              <a:t> </a:t>
            </a:r>
            <a:endParaRPr lang="en-US" dirty="0"/>
          </a:p>
          <a:p>
            <a:endParaRPr lang="en-US" dirty="0"/>
          </a:p>
        </p:txBody>
      </p:sp>
      <p:pic>
        <p:nvPicPr>
          <p:cNvPr id="5" name="Picture 4" descr="A close up of a device&#10;&#10;Description automatically generated">
            <a:extLst>
              <a:ext uri="{FF2B5EF4-FFF2-40B4-BE49-F238E27FC236}">
                <a16:creationId xmlns:a16="http://schemas.microsoft.com/office/drawing/2014/main" id="{1A3A75BF-C19B-4E87-A270-30747AC99C07}"/>
              </a:ext>
            </a:extLst>
          </p:cNvPr>
          <p:cNvPicPr>
            <a:picLocks noChangeAspect="1"/>
          </p:cNvPicPr>
          <p:nvPr/>
        </p:nvPicPr>
        <p:blipFill>
          <a:blip r:embed="rId2"/>
          <a:stretch>
            <a:fillRect/>
          </a:stretch>
        </p:blipFill>
        <p:spPr>
          <a:xfrm>
            <a:off x="3614029" y="4168588"/>
            <a:ext cx="1151646" cy="820606"/>
          </a:xfrm>
          <a:prstGeom prst="rect">
            <a:avLst/>
          </a:prstGeom>
        </p:spPr>
      </p:pic>
    </p:spTree>
    <p:extLst>
      <p:ext uri="{BB962C8B-B14F-4D97-AF65-F5344CB8AC3E}">
        <p14:creationId xmlns:p14="http://schemas.microsoft.com/office/powerpoint/2010/main" val="3855444111"/>
      </p:ext>
    </p:extLst>
  </p:cSld>
  <p:clrMapOvr>
    <a:masterClrMapping/>
  </p:clrMapOvr>
</p:sld>
</file>

<file path=ppt/theme/theme1.xml><?xml version="1.0" encoding="utf-8"?>
<a:theme xmlns:a="http://schemas.openxmlformats.org/drawingml/2006/main" name="MSH_PPT_White">
  <a:themeElements>
    <a:clrScheme name="Custom 5">
      <a:dk1>
        <a:sysClr val="windowText" lastClr="000000"/>
      </a:dk1>
      <a:lt1>
        <a:sysClr val="window" lastClr="FFFFFF"/>
      </a:lt1>
      <a:dk2>
        <a:srgbClr val="1F497D"/>
      </a:dk2>
      <a:lt2>
        <a:srgbClr val="F9F1E7"/>
      </a:lt2>
      <a:accent1>
        <a:srgbClr val="1F497D"/>
      </a:accent1>
      <a:accent2>
        <a:srgbClr val="FCD900"/>
      </a:accent2>
      <a:accent3>
        <a:srgbClr val="B6DEAC"/>
      </a:accent3>
      <a:accent4>
        <a:srgbClr val="A25CB7"/>
      </a:accent4>
      <a:accent5>
        <a:srgbClr val="F8B8B5"/>
      </a:accent5>
      <a:accent6>
        <a:srgbClr val="0080B0"/>
      </a:accent6>
      <a:hlink>
        <a:srgbClr val="F2674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obecreated xmlns="433301fd-6327-46b0-8f07-1dd56f79d9db">true</Tobecreate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A57748F7B623445B3F59DE97D39AF9E" ma:contentTypeVersion="12" ma:contentTypeDescription="Create a new document." ma:contentTypeScope="" ma:versionID="e3104d1b1d6ef398b92f77238146f865">
  <xsd:schema xmlns:xsd="http://www.w3.org/2001/XMLSchema" xmlns:xs="http://www.w3.org/2001/XMLSchema" xmlns:p="http://schemas.microsoft.com/office/2006/metadata/properties" xmlns:ns2="433301fd-6327-46b0-8f07-1dd56f79d9db" xmlns:ns3="686a8f2c-bfaf-4ad7-9398-9ae773d20429" targetNamespace="http://schemas.microsoft.com/office/2006/metadata/properties" ma:root="true" ma:fieldsID="6cd67a5f4da197b8ae452ded0c3bac61" ns2:_="" ns3:_="">
    <xsd:import namespace="433301fd-6327-46b0-8f07-1dd56f79d9db"/>
    <xsd:import namespace="686a8f2c-bfaf-4ad7-9398-9ae773d2042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Tobecreated"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3301fd-6327-46b0-8f07-1dd56f79d9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Tobecreated" ma:index="17" nillable="true" ma:displayName="To be created" ma:default="1" ma:format="Dropdown" ma:internalName="Tobecreated">
      <xsd:simpleType>
        <xsd:restriction base="dms:Boolea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86a8f2c-bfaf-4ad7-9398-9ae773d2042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43756C-27C1-4AC2-8BFD-347E7BB18969}">
  <ds:schemaRefs>
    <ds:schemaRef ds:uri="http://schemas.microsoft.com/sharepoint/v3/contenttype/forms"/>
  </ds:schemaRefs>
</ds:datastoreItem>
</file>

<file path=customXml/itemProps2.xml><?xml version="1.0" encoding="utf-8"?>
<ds:datastoreItem xmlns:ds="http://schemas.openxmlformats.org/officeDocument/2006/customXml" ds:itemID="{D86AFB89-C082-4F3D-B02F-AE8EC53492C2}">
  <ds:schemaRefs>
    <ds:schemaRef ds:uri="433301fd-6327-46b0-8f07-1dd56f79d9db"/>
    <ds:schemaRef ds:uri="http://schemas.microsoft.com/office/2006/documentManagement/types"/>
    <ds:schemaRef ds:uri="686a8f2c-bfaf-4ad7-9398-9ae773d20429"/>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20A8D325-C344-4B19-9CFB-DCF2798055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3301fd-6327-46b0-8f07-1dd56f79d9db"/>
    <ds:schemaRef ds:uri="686a8f2c-bfaf-4ad7-9398-9ae773d204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143992</TotalTime>
  <Words>3275</Words>
  <Application>Microsoft Office PowerPoint</Application>
  <PresentationFormat>On-screen Show (16:9)</PresentationFormat>
  <Paragraphs>522</Paragraphs>
  <Slides>45</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Arial</vt:lpstr>
      <vt:lpstr>Arial Bold</vt:lpstr>
      <vt:lpstr>Calibri</vt:lpstr>
      <vt:lpstr>Courier New</vt:lpstr>
      <vt:lpstr>OTNEJMQuadraat</vt:lpstr>
      <vt:lpstr>Roboto</vt:lpstr>
      <vt:lpstr>Symbol</vt:lpstr>
      <vt:lpstr>Times</vt:lpstr>
      <vt:lpstr>Times New Roman</vt:lpstr>
      <vt:lpstr>Wingdings</vt:lpstr>
      <vt:lpstr>MSH_PPT_White</vt:lpstr>
      <vt:lpstr>PowerPoint Presentation</vt:lpstr>
      <vt:lpstr>Outline</vt:lpstr>
      <vt:lpstr>Populations and samples</vt:lpstr>
      <vt:lpstr>PowerPoint Presentation</vt:lpstr>
      <vt:lpstr> </vt:lpstr>
      <vt:lpstr>              Sampling distribution of diastolic BP </vt:lpstr>
      <vt:lpstr>PowerPoint Presentation</vt:lpstr>
      <vt:lpstr>Hypothesis testing</vt:lpstr>
      <vt:lpstr>Statistical decisions</vt:lpstr>
      <vt:lpstr>p values</vt:lpstr>
      <vt:lpstr>Interpretation of p values</vt:lpstr>
      <vt:lpstr>Bayesian and frequentist perspectives</vt:lpstr>
      <vt:lpstr>Bayesian analysis  </vt:lpstr>
      <vt:lpstr>Bayes’ Theorem (conditional probability)</vt:lpstr>
      <vt:lpstr>Diagnostic test </vt:lpstr>
      <vt:lpstr>Test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Probabilistic (Bayesian) sensitivity analysis</vt:lpstr>
      <vt:lpstr>Patient Level Cost-effectiveness Analysis (CEA)</vt:lpstr>
      <vt:lpstr>Cost-effectiveness analysis</vt:lpstr>
      <vt:lpstr>PowerPoint Presentation</vt:lpstr>
      <vt:lpstr>PowerPoint Presentation</vt:lpstr>
      <vt:lpstr>PowerPoint Presentation</vt:lpstr>
      <vt:lpstr>Incremental Cost-Effectiveness Ratio (ICER)                              </vt:lpstr>
      <vt:lpstr> </vt:lpstr>
      <vt:lpstr>PowerPoint Presentation</vt:lpstr>
      <vt:lpstr>PowerPoint Presentation</vt:lpstr>
      <vt:lpstr>Summary </vt:lpstr>
      <vt:lpstr>Summary </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16x9 MedStar Health Template</dc:title>
  <dc:subject/>
  <dc:creator>Paul Kolm</dc:creator>
  <cp:keywords/>
  <dc:description/>
  <cp:lastModifiedBy>Kolm, Paul</cp:lastModifiedBy>
  <cp:revision>418</cp:revision>
  <cp:lastPrinted>2021-02-08T17:58:23Z</cp:lastPrinted>
  <dcterms:created xsi:type="dcterms:W3CDTF">2012-08-16T18:13:58Z</dcterms:created>
  <dcterms:modified xsi:type="dcterms:W3CDTF">2022-03-21T14:41:41Z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0x010100DA57748F7B623445B3F59DE97D39AF9E</vt:lpwstr>
  </property>
</Properties>
</file>